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0B4A9"/>
    <a:srgbClr val="FFE0F0"/>
    <a:srgbClr val="0D1C2D"/>
    <a:srgbClr val="DC96B9"/>
    <a:srgbClr val="FDD2CD"/>
    <a:srgbClr val="FBF0EF"/>
    <a:srgbClr val="010F1F"/>
    <a:srgbClr val="0514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3EC9416-E6CB-473C-8E0E-94327F24DD34}" v="12" dt="2026-05-13T17:26:44.70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4660"/>
  </p:normalViewPr>
  <p:slideViewPr>
    <p:cSldViewPr snapToGrid="0">
      <p:cViewPr varScale="1">
        <p:scale>
          <a:sx n="61" d="100"/>
          <a:sy n="61" d="100"/>
        </p:scale>
        <p:origin x="84" y="3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de-DE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13.05.2026</a:t>
            </a:fld>
            <a:endParaRPr lang="de-DE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77683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13.05.2026</a:t>
            </a:fld>
            <a:endParaRPr lang="de-DE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40052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13.05.2026</a:t>
            </a:fld>
            <a:endParaRPr lang="de-DE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813757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13.05.2026</a:t>
            </a:fld>
            <a:endParaRPr lang="de-DE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246138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13.05.2026</a:t>
            </a:fld>
            <a:endParaRPr lang="de-DE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944210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13.05.2026</a:t>
            </a:fld>
            <a:endParaRPr lang="de-DE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08533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13.05.2026</a:t>
            </a:fld>
            <a:endParaRPr lang="de-DE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782815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13.05.2026</a:t>
            </a:fld>
            <a:endParaRPr lang="de-DE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178365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13.05.2026</a:t>
            </a:fld>
            <a:endParaRPr lang="de-DE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455663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13.05.2026</a:t>
            </a:fld>
            <a:endParaRPr lang="de-DE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465880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13.05.2026</a:t>
            </a:fld>
            <a:endParaRPr lang="de-DE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063975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0E51C7C-CEA3-4CAA-BE4B-344879E7C377}" type="datetimeFigureOut">
              <a:rPr lang="de-DE" smtClean="0"/>
              <a:t>13.05.2026</a:t>
            </a:fld>
            <a:endParaRPr lang="de-DE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75746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ocupacional@trucklab.vc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svg"/><Relationship Id="rId4" Type="http://schemas.openxmlformats.org/officeDocument/2006/relationships/image" Target="../media/image16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Interface gráfica do usuário, Texto, Aplicativo, chat ou mensagem de texto&#10;&#10;O conteúdo gerado por IA pode estar incorreto.">
            <a:extLst>
              <a:ext uri="{FF2B5EF4-FFF2-40B4-BE49-F238E27FC236}">
                <a16:creationId xmlns:a16="http://schemas.microsoft.com/office/drawing/2014/main" id="{F511A9FF-69C8-F493-1398-25C4C5213D0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-1977" b="565"/>
          <a:stretch>
            <a:fillRect/>
          </a:stretch>
        </p:blipFill>
        <p:spPr>
          <a:xfrm>
            <a:off x="609600" y="952818"/>
            <a:ext cx="5486405" cy="3641619"/>
          </a:xfrm>
          <a:prstGeom prst="rect">
            <a:avLst/>
          </a:prstGeom>
        </p:spPr>
      </p:pic>
      <p:pic>
        <p:nvPicPr>
          <p:cNvPr id="5" name="Imagem 4" descr="Homem com chapéu na cabeça&#10;&#10;O conteúdo gerado por IA pode estar incorreto.">
            <a:extLst>
              <a:ext uri="{FF2B5EF4-FFF2-40B4-BE49-F238E27FC236}">
                <a16:creationId xmlns:a16="http://schemas.microsoft.com/office/drawing/2014/main" id="{82EDA814-C5B3-D339-6292-E3B66C94D3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1140" y="314960"/>
            <a:ext cx="5717399" cy="5913120"/>
          </a:xfrm>
          <a:prstGeom prst="rect">
            <a:avLst/>
          </a:prstGeom>
        </p:spPr>
      </p:pic>
      <p:pic>
        <p:nvPicPr>
          <p:cNvPr id="6" name="Imagem 5" descr="Logotipo, nome da empresa&#10;&#10;O conteúdo gerado por IA pode estar incorreto.">
            <a:extLst>
              <a:ext uri="{FF2B5EF4-FFF2-40B4-BE49-F238E27FC236}">
                <a16:creationId xmlns:a16="http://schemas.microsoft.com/office/drawing/2014/main" id="{C0426B89-F9F3-102C-636C-1A79C88CBD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5267260"/>
            <a:ext cx="2550160" cy="743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8665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0F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3C1BC33-392E-2B78-0333-E687EE47A6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Interface gráfica do usuário, Texto, Aplicativo, chat ou mensagem de texto">
            <a:extLst>
              <a:ext uri="{FF2B5EF4-FFF2-40B4-BE49-F238E27FC236}">
                <a16:creationId xmlns:a16="http://schemas.microsoft.com/office/drawing/2014/main" id="{C60E7915-EEB8-04C1-227E-CDFA3894407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2"/>
          <a:stretch>
            <a:fillRect/>
          </a:stretch>
        </p:blipFill>
        <p:spPr>
          <a:xfrm>
            <a:off x="357188" y="776288"/>
            <a:ext cx="11477625" cy="5295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41648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0F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8A32C61-3354-6D02-FDAB-57E0F4355B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E8374FD2-BA3A-1580-E3B7-4EEB7F41A7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000" y="1227138"/>
            <a:ext cx="11186160" cy="4413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8990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0F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A66BCB1-6014-3A02-CA7D-4C4BDBDE9E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Interface gráfica do usuário, Aplicativo">
            <a:extLst>
              <a:ext uri="{FF2B5EF4-FFF2-40B4-BE49-F238E27FC236}">
                <a16:creationId xmlns:a16="http://schemas.microsoft.com/office/drawing/2014/main" id="{F5CC68DA-797C-5AB8-7E53-9547B42670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280" y="1167765"/>
            <a:ext cx="11023600" cy="4532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2636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0F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CA03DB8-610B-6705-9834-F7AE9BD906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Gráfico de mapa de árvore&#10;&#10;O conteúdo gerado por IA pode estar incorreto.">
            <a:extLst>
              <a:ext uri="{FF2B5EF4-FFF2-40B4-BE49-F238E27FC236}">
                <a16:creationId xmlns:a16="http://schemas.microsoft.com/office/drawing/2014/main" id="{437740A7-9A6F-A17A-4EFF-DFC74AF8E0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880" y="1052513"/>
            <a:ext cx="10810240" cy="3940175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20558F87-66B2-1AEA-FF89-443D7EEBA5A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47" t="14706" r="5028" b="14706"/>
          <a:stretch>
            <a:fillRect/>
          </a:stretch>
        </p:blipFill>
        <p:spPr>
          <a:xfrm>
            <a:off x="1151055" y="4539852"/>
            <a:ext cx="1751701" cy="1758292"/>
          </a:xfrm>
          <a:prstGeom prst="roundRect">
            <a:avLst/>
          </a:prstGeom>
          <a:ln w="57150">
            <a:solidFill>
              <a:srgbClr val="DC96B9"/>
            </a:solidFill>
          </a:ln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66E81517-2FCB-5641-2533-DCE606628BA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8814" t="18908" r="-202" b="420"/>
          <a:stretch>
            <a:fillRect/>
          </a:stretch>
        </p:blipFill>
        <p:spPr>
          <a:xfrm>
            <a:off x="8679805" y="493935"/>
            <a:ext cx="2609152" cy="1939806"/>
          </a:xfrm>
          <a:prstGeom prst="roundRect">
            <a:avLst/>
          </a:prstGeom>
          <a:ln w="57150">
            <a:solidFill>
              <a:srgbClr val="DC96B9"/>
            </a:solidFill>
          </a:ln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9DBDCD3C-7260-29C1-37E7-5B0FA8014C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74135" y="5422900"/>
            <a:ext cx="7410450" cy="381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386920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96B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C77D5DD-FAD4-B0BE-9B9D-6ED9AF5978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Interface gráfica do usuário, Aplicativo">
            <a:extLst>
              <a:ext uri="{FF2B5EF4-FFF2-40B4-BE49-F238E27FC236}">
                <a16:creationId xmlns:a16="http://schemas.microsoft.com/office/drawing/2014/main" id="{41F5A9FB-2743-3075-8747-846B2BDAEDB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-470" b="-190"/>
          <a:stretch>
            <a:fillRect/>
          </a:stretch>
        </p:blipFill>
        <p:spPr>
          <a:xfrm>
            <a:off x="690880" y="744855"/>
            <a:ext cx="10861048" cy="5368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7647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0F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38F6A56-DAAF-8F32-34FE-B4F2070076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Pessoas na frente de um caminhão&#10;&#10;O conteúdo gerado por IA pode estar incorreto.">
            <a:extLst>
              <a:ext uri="{FF2B5EF4-FFF2-40B4-BE49-F238E27FC236}">
                <a16:creationId xmlns:a16="http://schemas.microsoft.com/office/drawing/2014/main" id="{EBAD5667-FFFB-8A6F-5310-AF046118B01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3" r="-23" b="14461"/>
          <a:stretch>
            <a:fillRect/>
          </a:stretch>
        </p:blipFill>
        <p:spPr>
          <a:xfrm>
            <a:off x="0" y="487680"/>
            <a:ext cx="12197582" cy="6370322"/>
          </a:xfrm>
          <a:prstGeom prst="rect">
            <a:avLst/>
          </a:prstGeom>
        </p:spPr>
      </p:pic>
      <p:pic>
        <p:nvPicPr>
          <p:cNvPr id="4" name="Imagem 3" descr="Interface gráfica do usuário, Texto, Aplicativo">
            <a:extLst>
              <a:ext uri="{FF2B5EF4-FFF2-40B4-BE49-F238E27FC236}">
                <a16:creationId xmlns:a16="http://schemas.microsoft.com/office/drawing/2014/main" id="{4DCA44EE-7671-D924-0718-7B6F37E8075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460" b="-383"/>
          <a:stretch>
            <a:fillRect/>
          </a:stretch>
        </p:blipFill>
        <p:spPr>
          <a:xfrm>
            <a:off x="528320" y="488950"/>
            <a:ext cx="11145524" cy="2679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65772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0F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97D249F-0FED-2A62-DC75-08A03185F4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Texto&#10;&#10;O conteúdo gerado por IA pode estar incorreto.">
            <a:extLst>
              <a:ext uri="{FF2B5EF4-FFF2-40B4-BE49-F238E27FC236}">
                <a16:creationId xmlns:a16="http://schemas.microsoft.com/office/drawing/2014/main" id="{A957EE70-BB66-43E0-8C1C-3620B8D9BB6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053" b="321"/>
          <a:stretch>
            <a:fillRect/>
          </a:stretch>
        </p:blipFill>
        <p:spPr>
          <a:xfrm>
            <a:off x="609600" y="1858010"/>
            <a:ext cx="5730243" cy="3152165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70F8F5BD-E9A7-F1B4-5CBE-9C69A2E5979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789" b="33333"/>
          <a:stretch>
            <a:fillRect/>
          </a:stretch>
        </p:blipFill>
        <p:spPr>
          <a:xfrm>
            <a:off x="6684010" y="975360"/>
            <a:ext cx="5102923" cy="4572003"/>
          </a:xfrm>
          <a:prstGeom prst="roundRect">
            <a:avLst/>
          </a:prstGeom>
          <a:ln w="57150">
            <a:solidFill>
              <a:srgbClr val="DC96B9"/>
            </a:solidFill>
          </a:ln>
        </p:spPr>
      </p:pic>
    </p:spTree>
    <p:extLst>
      <p:ext uri="{BB962C8B-B14F-4D97-AF65-F5344CB8AC3E}">
        <p14:creationId xmlns:p14="http://schemas.microsoft.com/office/powerpoint/2010/main" val="19084248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0F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60F9469-4455-01FD-A452-B7D5164C91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49F024FC-2DF8-2D52-F1CD-B6BFAF6C9E8F}"/>
              </a:ext>
            </a:extLst>
          </p:cNvPr>
          <p:cNvSpPr/>
          <p:nvPr/>
        </p:nvSpPr>
        <p:spPr>
          <a:xfrm>
            <a:off x="3619499" y="4360333"/>
            <a:ext cx="4953000" cy="772583"/>
          </a:xfrm>
          <a:prstGeom prst="roundRect">
            <a:avLst/>
          </a:prstGeom>
          <a:solidFill>
            <a:srgbClr val="20B4A9"/>
          </a:solidFill>
          <a:ln>
            <a:solidFill>
              <a:srgbClr val="FDD2C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1A195C97-3B87-1FF0-E430-5346084E7E28}"/>
              </a:ext>
            </a:extLst>
          </p:cNvPr>
          <p:cNvSpPr txBox="1"/>
          <p:nvPr/>
        </p:nvSpPr>
        <p:spPr>
          <a:xfrm>
            <a:off x="2550583" y="2180167"/>
            <a:ext cx="7040032" cy="98488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900" b="1" dirty="0">
                <a:solidFill>
                  <a:srgbClr val="0D1C2D"/>
                </a:solidFill>
              </a:rPr>
              <a:t>Uma </a:t>
            </a:r>
            <a:r>
              <a:rPr lang="en-US" sz="2900" b="1" dirty="0" err="1">
                <a:solidFill>
                  <a:srgbClr val="0D1C2D"/>
                </a:solidFill>
              </a:rPr>
              <a:t>reunião</a:t>
            </a:r>
            <a:r>
              <a:rPr lang="en-US" sz="2900" b="1" dirty="0">
                <a:solidFill>
                  <a:srgbClr val="0D1C2D"/>
                </a:solidFill>
              </a:rPr>
              <a:t> de 20 </a:t>
            </a:r>
            <a:r>
              <a:rPr lang="en-US" sz="2900" b="1" dirty="0" err="1">
                <a:solidFill>
                  <a:srgbClr val="0D1C2D"/>
                </a:solidFill>
              </a:rPr>
              <a:t>minutos</a:t>
            </a:r>
            <a:r>
              <a:rPr lang="en-US" sz="2900" b="1" dirty="0">
                <a:solidFill>
                  <a:srgbClr val="0D1C2D"/>
                </a:solidFill>
              </a:rPr>
              <a:t> para </a:t>
            </a:r>
            <a:r>
              <a:rPr lang="en-US" sz="2900" b="1" dirty="0" err="1">
                <a:solidFill>
                  <a:srgbClr val="0D1C2D"/>
                </a:solidFill>
              </a:rPr>
              <a:t>desenhar</a:t>
            </a:r>
            <a:r>
              <a:rPr lang="en-US" sz="2900" b="1" dirty="0">
                <a:solidFill>
                  <a:srgbClr val="0D1C2D"/>
                </a:solidFill>
              </a:rPr>
              <a:t> o </a:t>
            </a:r>
            <a:r>
              <a:rPr lang="en-US" sz="2900" b="1" dirty="0" err="1">
                <a:solidFill>
                  <a:srgbClr val="0D1C2D"/>
                </a:solidFill>
              </a:rPr>
              <a:t>primeiro</a:t>
            </a:r>
            <a:r>
              <a:rPr lang="en-US" sz="2900" b="1" dirty="0">
                <a:solidFill>
                  <a:srgbClr val="0D1C2D"/>
                </a:solidFill>
              </a:rPr>
              <a:t> </a:t>
            </a:r>
            <a:r>
              <a:rPr lang="en-US" sz="2900" b="1" dirty="0" err="1">
                <a:solidFill>
                  <a:srgbClr val="0D1C2D"/>
                </a:solidFill>
              </a:rPr>
              <a:t>projeto</a:t>
            </a:r>
            <a:r>
              <a:rPr lang="en-US" sz="2900" b="1" dirty="0">
                <a:solidFill>
                  <a:srgbClr val="0D1C2D"/>
                </a:solidFill>
              </a:rPr>
              <a:t> </a:t>
            </a:r>
            <a:r>
              <a:rPr lang="en-US" sz="2900" b="1" dirty="0" err="1">
                <a:solidFill>
                  <a:srgbClr val="0D1C2D"/>
                </a:solidFill>
              </a:rPr>
              <a:t>móvel</a:t>
            </a:r>
            <a:r>
              <a:rPr lang="en-US" sz="2900" b="1" dirty="0">
                <a:solidFill>
                  <a:srgbClr val="0D1C2D"/>
                </a:solidFill>
              </a:rPr>
              <a:t>.</a:t>
            </a:r>
            <a:endParaRPr lang="pt-BR" dirty="0">
              <a:solidFill>
                <a:srgbClr val="0D1C2D"/>
              </a:solidFill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D3427E1-2222-78EE-253F-9C6510AA64D1}"/>
              </a:ext>
            </a:extLst>
          </p:cNvPr>
          <p:cNvSpPr txBox="1"/>
          <p:nvPr/>
        </p:nvSpPr>
        <p:spPr>
          <a:xfrm>
            <a:off x="3778250" y="3333749"/>
            <a:ext cx="4582581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 dirty="0">
                <a:solidFill>
                  <a:srgbClr val="0D1C2D"/>
                </a:solidFill>
              </a:rPr>
              <a:t>Na </a:t>
            </a:r>
            <a:r>
              <a:rPr lang="en-US" sz="1200" dirty="0" err="1">
                <a:solidFill>
                  <a:srgbClr val="0D1C2D"/>
                </a:solidFill>
              </a:rPr>
              <a:t>apresentação</a:t>
            </a:r>
            <a:r>
              <a:rPr lang="en-US" sz="1200" dirty="0">
                <a:solidFill>
                  <a:srgbClr val="0D1C2D"/>
                </a:solidFill>
              </a:rPr>
              <a:t>, </a:t>
            </a:r>
            <a:r>
              <a:rPr lang="en-US" sz="1200" dirty="0" err="1">
                <a:solidFill>
                  <a:srgbClr val="0D1C2D"/>
                </a:solidFill>
              </a:rPr>
              <a:t>alinhamos</a:t>
            </a:r>
            <a:r>
              <a:rPr lang="en-US" sz="1200" dirty="0">
                <a:solidFill>
                  <a:srgbClr val="0D1C2D"/>
                </a:solidFill>
              </a:rPr>
              <a:t>: </a:t>
            </a:r>
            <a:r>
              <a:rPr lang="en-US" sz="1200" dirty="0" err="1">
                <a:solidFill>
                  <a:srgbClr val="0D1C2D"/>
                </a:solidFill>
              </a:rPr>
              <a:t>carteira</a:t>
            </a:r>
            <a:r>
              <a:rPr lang="en-US" sz="1200" dirty="0">
                <a:solidFill>
                  <a:srgbClr val="0D1C2D"/>
                </a:solidFill>
              </a:rPr>
              <a:t> de</a:t>
            </a:r>
            <a:endParaRPr lang="pt-BR" sz="1200">
              <a:solidFill>
                <a:srgbClr val="0D1C2D"/>
              </a:solidFill>
            </a:endParaRPr>
          </a:p>
          <a:p>
            <a:pPr algn="ctr"/>
            <a:r>
              <a:rPr lang="en-US" sz="1200" dirty="0" err="1">
                <a:solidFill>
                  <a:srgbClr val="0D1C2D"/>
                </a:solidFill>
              </a:rPr>
              <a:t>clientes</a:t>
            </a:r>
            <a:r>
              <a:rPr lang="en-US" sz="1200" dirty="0">
                <a:solidFill>
                  <a:srgbClr val="0D1C2D"/>
                </a:solidFill>
              </a:rPr>
              <a:t>, </a:t>
            </a:r>
            <a:r>
              <a:rPr lang="en-US" sz="1200" dirty="0" err="1">
                <a:solidFill>
                  <a:srgbClr val="0D1C2D"/>
                </a:solidFill>
              </a:rPr>
              <a:t>regiões</a:t>
            </a:r>
            <a:r>
              <a:rPr lang="en-US" sz="1200" dirty="0">
                <a:solidFill>
                  <a:srgbClr val="0D1C2D"/>
                </a:solidFill>
              </a:rPr>
              <a:t> de </a:t>
            </a:r>
            <a:r>
              <a:rPr lang="en-US" sz="1200" dirty="0" err="1">
                <a:solidFill>
                  <a:srgbClr val="0D1C2D"/>
                </a:solidFill>
              </a:rPr>
              <a:t>atendimento</a:t>
            </a:r>
            <a:r>
              <a:rPr lang="en-US" sz="1200" dirty="0">
                <a:solidFill>
                  <a:srgbClr val="0D1C2D"/>
                </a:solidFill>
              </a:rPr>
              <a:t>, </a:t>
            </a:r>
            <a:r>
              <a:rPr lang="en-US" sz="1200" dirty="0" err="1">
                <a:solidFill>
                  <a:srgbClr val="0D1C2D"/>
                </a:solidFill>
              </a:rPr>
              <a:t>exames</a:t>
            </a:r>
            <a:r>
              <a:rPr lang="en-US" sz="1200" dirty="0">
                <a:solidFill>
                  <a:srgbClr val="0D1C2D"/>
                </a:solidFill>
              </a:rPr>
              <a:t> </a:t>
            </a:r>
            <a:r>
              <a:rPr lang="en-US" sz="1200" dirty="0" err="1">
                <a:solidFill>
                  <a:srgbClr val="0D1C2D"/>
                </a:solidFill>
              </a:rPr>
              <a:t>prioritários</a:t>
            </a:r>
            <a:r>
              <a:rPr lang="en-US" sz="1200" dirty="0">
                <a:solidFill>
                  <a:srgbClr val="0D1C2D"/>
                </a:solidFill>
              </a:rPr>
              <a:t>,</a:t>
            </a:r>
            <a:endParaRPr lang="pt-BR" sz="1200">
              <a:solidFill>
                <a:srgbClr val="0D1C2D"/>
              </a:solidFill>
            </a:endParaRPr>
          </a:p>
          <a:p>
            <a:pPr algn="ctr"/>
            <a:r>
              <a:rPr lang="en-US" sz="1200" dirty="0" err="1">
                <a:solidFill>
                  <a:srgbClr val="0D1C2D"/>
                </a:solidFill>
              </a:rPr>
              <a:t>modelo</a:t>
            </a:r>
            <a:r>
              <a:rPr lang="en-US" sz="1200" dirty="0">
                <a:solidFill>
                  <a:srgbClr val="0D1C2D"/>
                </a:solidFill>
              </a:rPr>
              <a:t> de </a:t>
            </a:r>
            <a:r>
              <a:rPr lang="en-US" sz="1200" dirty="0" err="1">
                <a:solidFill>
                  <a:srgbClr val="0D1C2D"/>
                </a:solidFill>
              </a:rPr>
              <a:t>marca</a:t>
            </a:r>
            <a:r>
              <a:rPr lang="en-US" sz="1200" dirty="0">
                <a:solidFill>
                  <a:srgbClr val="0D1C2D"/>
                </a:solidFill>
              </a:rPr>
              <a:t> e </a:t>
            </a:r>
            <a:r>
              <a:rPr lang="en-US" sz="1200" dirty="0" err="1">
                <a:solidFill>
                  <a:srgbClr val="0D1C2D"/>
                </a:solidFill>
              </a:rPr>
              <a:t>formato</a:t>
            </a:r>
            <a:r>
              <a:rPr lang="en-US" sz="1200" dirty="0">
                <a:solidFill>
                  <a:srgbClr val="0D1C2D"/>
                </a:solidFill>
              </a:rPr>
              <a:t> </a:t>
            </a:r>
            <a:r>
              <a:rPr lang="en-US" sz="1200" dirty="0" err="1">
                <a:solidFill>
                  <a:srgbClr val="0D1C2D"/>
                </a:solidFill>
              </a:rPr>
              <a:t>comercial</a:t>
            </a:r>
            <a:r>
              <a:rPr lang="en-US" sz="1200" dirty="0">
                <a:solidFill>
                  <a:srgbClr val="0D1C2D"/>
                </a:solidFill>
              </a:rPr>
              <a:t>.</a:t>
            </a:r>
            <a:endParaRPr lang="pt-BR" sz="1200" dirty="0">
              <a:solidFill>
                <a:srgbClr val="0D1C2D"/>
              </a:solidFill>
            </a:endParaRPr>
          </a:p>
        </p:txBody>
      </p:sp>
      <p:pic>
        <p:nvPicPr>
          <p:cNvPr id="7" name="Imagem 6" descr="Logotipo, nome da empresa&#10;&#10;O conteúdo gerado por IA pode estar incorreto.">
            <a:extLst>
              <a:ext uri="{FF2B5EF4-FFF2-40B4-BE49-F238E27FC236}">
                <a16:creationId xmlns:a16="http://schemas.microsoft.com/office/drawing/2014/main" id="{9272A79A-1797-D4E5-EA8D-4411E5E29A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0334" y="814640"/>
            <a:ext cx="3418417" cy="984804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68BBCF85-CD69-46D2-3F34-C68189597EE7}"/>
              </a:ext>
            </a:extLst>
          </p:cNvPr>
          <p:cNvSpPr txBox="1"/>
          <p:nvPr/>
        </p:nvSpPr>
        <p:spPr>
          <a:xfrm>
            <a:off x="4063999" y="4476749"/>
            <a:ext cx="4066116" cy="53860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900" b="1">
                <a:solidFill>
                  <a:schemeClr val="bg1"/>
                </a:solidFill>
              </a:rPr>
              <a:t>VAMOS CONVERSAR?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1D9BB061-1CA3-C8BE-61B0-4C8C94A4AE61}"/>
              </a:ext>
            </a:extLst>
          </p:cNvPr>
          <p:cNvSpPr txBox="1"/>
          <p:nvPr/>
        </p:nvSpPr>
        <p:spPr>
          <a:xfrm>
            <a:off x="3778249" y="5460998"/>
            <a:ext cx="4582581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 b="1" dirty="0">
                <a:solidFill>
                  <a:srgbClr val="0D1C2D"/>
                </a:solidFill>
                <a:ea typeface="+mn-lt"/>
                <a:cs typeface="+mn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ocupacional@trucklab.vc</a:t>
            </a:r>
            <a:endParaRPr lang="pt-BR" b="1">
              <a:solidFill>
                <a:srgbClr val="0D1C2D"/>
              </a:solidFill>
              <a:ea typeface="+mn-lt"/>
              <a:cs typeface="+mn-lt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algn="ctr"/>
            <a:endParaRPr lang="en-US" sz="1200" b="1" dirty="0"/>
          </a:p>
          <a:p>
            <a:pPr algn="ctr"/>
            <a:r>
              <a:rPr lang="en-US" sz="1200" b="1">
                <a:solidFill>
                  <a:srgbClr val="0D1C2D"/>
                </a:solidFill>
                <a:ea typeface="+mn-lt"/>
                <a:cs typeface="+mn-lt"/>
              </a:rPr>
              <a:t>(11) 95022-7959</a:t>
            </a:r>
            <a:endParaRPr lang="en-US" b="1">
              <a:solidFill>
                <a:srgbClr val="0D1C2D"/>
              </a:solidFill>
            </a:endParaRPr>
          </a:p>
        </p:txBody>
      </p:sp>
      <p:pic>
        <p:nvPicPr>
          <p:cNvPr id="2" name="Gráfico 1" descr="Destinatário com preenchimento sólido">
            <a:extLst>
              <a:ext uri="{FF2B5EF4-FFF2-40B4-BE49-F238E27FC236}">
                <a16:creationId xmlns:a16="http://schemas.microsoft.com/office/drawing/2014/main" id="{12B1EC2C-848C-D72F-CD8E-4D3A6A5AA2F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91760" y="5836920"/>
            <a:ext cx="284480" cy="284480"/>
          </a:xfrm>
          <a:prstGeom prst="rect">
            <a:avLst/>
          </a:prstGeom>
        </p:spPr>
      </p:pic>
      <p:pic>
        <p:nvPicPr>
          <p:cNvPr id="4" name="Gráfico 3" descr="Envelope com preenchimento sólido">
            <a:extLst>
              <a:ext uri="{FF2B5EF4-FFF2-40B4-BE49-F238E27FC236}">
                <a16:creationId xmlns:a16="http://schemas.microsoft.com/office/drawing/2014/main" id="{89C77C12-262A-0358-F11D-21BA9D1FE6B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816475" y="5461635"/>
            <a:ext cx="284480" cy="284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9295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Escritório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0" baseType="lpstr"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295</cp:revision>
  <dcterms:created xsi:type="dcterms:W3CDTF">2026-04-30T19:57:03Z</dcterms:created>
  <dcterms:modified xsi:type="dcterms:W3CDTF">2026-05-13T17:27:37Z</dcterms:modified>
</cp:coreProperties>
</file>