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5" r:id="rId3"/>
    <p:sldId id="257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23C"/>
    <a:srgbClr val="DB8700"/>
    <a:srgbClr val="156082"/>
    <a:srgbClr val="F7D5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4944A1-7F6E-4521-9537-5E327A8295C1}" v="2" dt="2026-02-23T16:46:38.142"/>
    <p1510:client id="{064C687F-12D2-4279-B30C-A83CD0870557}" v="915" dt="2026-02-24T01:20:21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321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svg"/><Relationship Id="rId1" Type="http://schemas.openxmlformats.org/officeDocument/2006/relationships/image" Target="../media/image27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svg"/><Relationship Id="rId1" Type="http://schemas.openxmlformats.org/officeDocument/2006/relationships/image" Target="../media/image50.png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53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svg"/><Relationship Id="rId1" Type="http://schemas.openxmlformats.org/officeDocument/2006/relationships/image" Target="../media/image58.pn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61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10" Type="http://schemas.openxmlformats.org/officeDocument/2006/relationships/image" Target="../media/image75.svg"/><Relationship Id="rId4" Type="http://schemas.openxmlformats.org/officeDocument/2006/relationships/image" Target="../media/image69.svg"/><Relationship Id="rId9" Type="http://schemas.openxmlformats.org/officeDocument/2006/relationships/image" Target="../media/image7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svg"/><Relationship Id="rId1" Type="http://schemas.openxmlformats.org/officeDocument/2006/relationships/image" Target="../media/image27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svg"/><Relationship Id="rId1" Type="http://schemas.openxmlformats.org/officeDocument/2006/relationships/image" Target="../media/image50.png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53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svg"/><Relationship Id="rId1" Type="http://schemas.openxmlformats.org/officeDocument/2006/relationships/image" Target="../media/image58.pn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61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10" Type="http://schemas.openxmlformats.org/officeDocument/2006/relationships/image" Target="../media/image75.svg"/><Relationship Id="rId4" Type="http://schemas.openxmlformats.org/officeDocument/2006/relationships/image" Target="../media/image69.svg"/><Relationship Id="rId9" Type="http://schemas.openxmlformats.org/officeDocument/2006/relationships/image" Target="../media/image7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31D4C4-8C5D-4A62-AFE1-BC33F378B43F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5D32C4F-7B9B-487E-A174-1341DA3EA443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Fundamentos do câmbio</a:t>
          </a:r>
          <a:endParaRPr lang="en-US"/>
        </a:p>
      </dgm:t>
    </dgm:pt>
    <dgm:pt modelId="{4E5C8D38-1DD0-4D25-B038-39BD018EE1E7}" type="parTrans" cxnId="{14339BE3-16C7-4146-AC2B-87EBCAB45019}">
      <dgm:prSet/>
      <dgm:spPr/>
      <dgm:t>
        <a:bodyPr/>
        <a:lstStyle/>
        <a:p>
          <a:endParaRPr lang="en-US"/>
        </a:p>
      </dgm:t>
    </dgm:pt>
    <dgm:pt modelId="{771FDA16-CAA7-4980-8C34-1446829A7CF0}" type="sibTrans" cxnId="{14339BE3-16C7-4146-AC2B-87EBCAB4501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FDE9149-9B9D-4180-9222-9290B5DBC06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Análise de mercado e influência da política</a:t>
          </a:r>
          <a:endParaRPr lang="en-US"/>
        </a:p>
      </dgm:t>
    </dgm:pt>
    <dgm:pt modelId="{9E1CEF6B-C8F4-4A11-853E-4AFEAC56F7F9}" type="parTrans" cxnId="{65F9D9A1-2CC9-4A91-B998-87237EB0D991}">
      <dgm:prSet/>
      <dgm:spPr/>
      <dgm:t>
        <a:bodyPr/>
        <a:lstStyle/>
        <a:p>
          <a:endParaRPr lang="en-US"/>
        </a:p>
      </dgm:t>
    </dgm:pt>
    <dgm:pt modelId="{9B0B0085-C309-454E-9AAB-AFD8FBA61871}" type="sibTrans" cxnId="{65F9D9A1-2CC9-4A91-B998-87237EB0D99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282EF99-4F48-4A05-8D7B-E91BE4E14C51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Operações e instrumentos bancários</a:t>
          </a:r>
          <a:endParaRPr lang="en-US"/>
        </a:p>
      </dgm:t>
    </dgm:pt>
    <dgm:pt modelId="{45B586AF-FA9A-4080-B4E8-1A90E1550F38}" type="parTrans" cxnId="{DD229770-F7E3-4406-A85D-6352646956D6}">
      <dgm:prSet/>
      <dgm:spPr/>
      <dgm:t>
        <a:bodyPr/>
        <a:lstStyle/>
        <a:p>
          <a:endParaRPr lang="en-US"/>
        </a:p>
      </dgm:t>
    </dgm:pt>
    <dgm:pt modelId="{521C6311-548C-4CC4-ADE8-17C4EAFCEADA}" type="sibTrans" cxnId="{DD229770-F7E3-4406-A85D-6352646956D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8D2C885-6F1C-4679-90C2-2EAA1AC2064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Tendências e futuro dos pagamentos internacionais</a:t>
          </a:r>
          <a:endParaRPr lang="en-US"/>
        </a:p>
      </dgm:t>
    </dgm:pt>
    <dgm:pt modelId="{35F377B1-7576-4BAE-9AAB-3BD8E68CF39B}" type="parTrans" cxnId="{AC72A11D-CF20-422F-9EAB-B489B3609CF5}">
      <dgm:prSet/>
      <dgm:spPr/>
      <dgm:t>
        <a:bodyPr/>
        <a:lstStyle/>
        <a:p>
          <a:endParaRPr lang="en-US"/>
        </a:p>
      </dgm:t>
    </dgm:pt>
    <dgm:pt modelId="{2FBFB92A-29B6-468D-9309-A401A004CDF0}" type="sibTrans" cxnId="{AC72A11D-CF20-422F-9EAB-B489B3609CF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8B055DF-C7BE-43FD-B16E-A4E32B86DC9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Espaço para perguntas e debate</a:t>
          </a:r>
          <a:endParaRPr lang="en-US"/>
        </a:p>
      </dgm:t>
    </dgm:pt>
    <dgm:pt modelId="{C4DCACA7-9FD0-4961-96F0-AB2A8B42B8ED}" type="parTrans" cxnId="{34BF640B-DD4B-4BD6-B670-289129E458B6}">
      <dgm:prSet/>
      <dgm:spPr/>
      <dgm:t>
        <a:bodyPr/>
        <a:lstStyle/>
        <a:p>
          <a:endParaRPr lang="en-US"/>
        </a:p>
      </dgm:t>
    </dgm:pt>
    <dgm:pt modelId="{B8AC518C-AA9F-4869-88A7-3028B9F0A2CC}" type="sibTrans" cxnId="{34BF640B-DD4B-4BD6-B670-289129E458B6}">
      <dgm:prSet/>
      <dgm:spPr/>
      <dgm:t>
        <a:bodyPr/>
        <a:lstStyle/>
        <a:p>
          <a:endParaRPr lang="en-US"/>
        </a:p>
      </dgm:t>
    </dgm:pt>
    <dgm:pt modelId="{442F913B-32E0-4A09-A019-093A24AD31C4}" type="pres">
      <dgm:prSet presAssocID="{DE31D4C4-8C5D-4A62-AFE1-BC33F378B43F}" presName="root" presStyleCnt="0">
        <dgm:presLayoutVars>
          <dgm:dir/>
          <dgm:resizeHandles val="exact"/>
        </dgm:presLayoutVars>
      </dgm:prSet>
      <dgm:spPr/>
    </dgm:pt>
    <dgm:pt modelId="{1624CF60-9D40-41F4-977E-218CBF9E457A}" type="pres">
      <dgm:prSet presAssocID="{15D32C4F-7B9B-487E-A174-1341DA3EA443}" presName="compNode" presStyleCnt="0"/>
      <dgm:spPr/>
    </dgm:pt>
    <dgm:pt modelId="{AAC2C676-8D46-4EA4-AF4E-3ECCB2EFB246}" type="pres">
      <dgm:prSet presAssocID="{15D32C4F-7B9B-487E-A174-1341DA3EA44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seleção"/>
        </a:ext>
      </dgm:extLst>
    </dgm:pt>
    <dgm:pt modelId="{930486C3-9A31-4CEF-9D42-B05F1D47A6BE}" type="pres">
      <dgm:prSet presAssocID="{15D32C4F-7B9B-487E-A174-1341DA3EA443}" presName="spaceRect" presStyleCnt="0"/>
      <dgm:spPr/>
    </dgm:pt>
    <dgm:pt modelId="{7E67704B-1477-4BB4-9234-181894154E66}" type="pres">
      <dgm:prSet presAssocID="{15D32C4F-7B9B-487E-A174-1341DA3EA443}" presName="textRect" presStyleLbl="revTx" presStyleIdx="0" presStyleCnt="5">
        <dgm:presLayoutVars>
          <dgm:chMax val="1"/>
          <dgm:chPref val="1"/>
        </dgm:presLayoutVars>
      </dgm:prSet>
      <dgm:spPr/>
    </dgm:pt>
    <dgm:pt modelId="{359DC4F4-106A-4108-8D57-DD7BE52D9A89}" type="pres">
      <dgm:prSet presAssocID="{771FDA16-CAA7-4980-8C34-1446829A7CF0}" presName="sibTrans" presStyleCnt="0"/>
      <dgm:spPr/>
    </dgm:pt>
    <dgm:pt modelId="{3525B171-CF88-4FDC-A6B4-879326264DD6}" type="pres">
      <dgm:prSet presAssocID="{3FDE9149-9B9D-4180-9222-9290B5DBC06B}" presName="compNode" presStyleCnt="0"/>
      <dgm:spPr/>
    </dgm:pt>
    <dgm:pt modelId="{C96B6D9D-3A8F-4E6E-A576-D13C71132A13}" type="pres">
      <dgm:prSet presAssocID="{3FDE9149-9B9D-4180-9222-9290B5DBC06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E14688CC-4472-4229-8A7A-5BFEDE2B9A36}" type="pres">
      <dgm:prSet presAssocID="{3FDE9149-9B9D-4180-9222-9290B5DBC06B}" presName="spaceRect" presStyleCnt="0"/>
      <dgm:spPr/>
    </dgm:pt>
    <dgm:pt modelId="{BB95F467-3668-49A8-AC3E-3C35B733ED4A}" type="pres">
      <dgm:prSet presAssocID="{3FDE9149-9B9D-4180-9222-9290B5DBC06B}" presName="textRect" presStyleLbl="revTx" presStyleIdx="1" presStyleCnt="5">
        <dgm:presLayoutVars>
          <dgm:chMax val="1"/>
          <dgm:chPref val="1"/>
        </dgm:presLayoutVars>
      </dgm:prSet>
      <dgm:spPr/>
    </dgm:pt>
    <dgm:pt modelId="{0BC86931-CC12-43F2-9252-6B6718121148}" type="pres">
      <dgm:prSet presAssocID="{9B0B0085-C309-454E-9AAB-AFD8FBA61871}" presName="sibTrans" presStyleCnt="0"/>
      <dgm:spPr/>
    </dgm:pt>
    <dgm:pt modelId="{BC715558-35AF-4C3F-8004-DB020410DE51}" type="pres">
      <dgm:prSet presAssocID="{1282EF99-4F48-4A05-8D7B-E91BE4E14C51}" presName="compNode" presStyleCnt="0"/>
      <dgm:spPr/>
    </dgm:pt>
    <dgm:pt modelId="{C7A82F94-13B6-4779-8E3B-CE9F24A96BDD}" type="pres">
      <dgm:prSet presAssocID="{1282EF99-4F48-4A05-8D7B-E91BE4E14C5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co"/>
        </a:ext>
      </dgm:extLst>
    </dgm:pt>
    <dgm:pt modelId="{8F4B5C5A-807E-413D-9D68-A2AE9A07AD5A}" type="pres">
      <dgm:prSet presAssocID="{1282EF99-4F48-4A05-8D7B-E91BE4E14C51}" presName="spaceRect" presStyleCnt="0"/>
      <dgm:spPr/>
    </dgm:pt>
    <dgm:pt modelId="{E5B1E247-BC92-4376-95A6-AC18CA1FC1F1}" type="pres">
      <dgm:prSet presAssocID="{1282EF99-4F48-4A05-8D7B-E91BE4E14C51}" presName="textRect" presStyleLbl="revTx" presStyleIdx="2" presStyleCnt="5">
        <dgm:presLayoutVars>
          <dgm:chMax val="1"/>
          <dgm:chPref val="1"/>
        </dgm:presLayoutVars>
      </dgm:prSet>
      <dgm:spPr/>
    </dgm:pt>
    <dgm:pt modelId="{36793BB8-2070-4569-A33C-920EA979846F}" type="pres">
      <dgm:prSet presAssocID="{521C6311-548C-4CC4-ADE8-17C4EAFCEADA}" presName="sibTrans" presStyleCnt="0"/>
      <dgm:spPr/>
    </dgm:pt>
    <dgm:pt modelId="{B759D7C2-29C1-4BB9-B33B-D60C71196AA0}" type="pres">
      <dgm:prSet presAssocID="{B8D2C885-6F1C-4679-90C2-2EAA1AC20642}" presName="compNode" presStyleCnt="0"/>
      <dgm:spPr/>
    </dgm:pt>
    <dgm:pt modelId="{55045FFA-93DB-4D72-AF81-18C0EA3E6149}" type="pres">
      <dgm:prSet presAssocID="{B8D2C885-6F1C-4679-90C2-2EAA1AC2064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CC604231-9B37-4689-A1B0-62A91F9BA3A2}" type="pres">
      <dgm:prSet presAssocID="{B8D2C885-6F1C-4679-90C2-2EAA1AC20642}" presName="spaceRect" presStyleCnt="0"/>
      <dgm:spPr/>
    </dgm:pt>
    <dgm:pt modelId="{1DE35364-5B9F-4CDE-BCAC-AA76E048AF37}" type="pres">
      <dgm:prSet presAssocID="{B8D2C885-6F1C-4679-90C2-2EAA1AC20642}" presName="textRect" presStyleLbl="revTx" presStyleIdx="3" presStyleCnt="5">
        <dgm:presLayoutVars>
          <dgm:chMax val="1"/>
          <dgm:chPref val="1"/>
        </dgm:presLayoutVars>
      </dgm:prSet>
      <dgm:spPr/>
    </dgm:pt>
    <dgm:pt modelId="{BA81EF3B-35AD-449A-B8ED-F16231E14F38}" type="pres">
      <dgm:prSet presAssocID="{2FBFB92A-29B6-468D-9309-A401A004CDF0}" presName="sibTrans" presStyleCnt="0"/>
      <dgm:spPr/>
    </dgm:pt>
    <dgm:pt modelId="{3F69200E-A14F-49DA-A000-A8D6D19DBC0C}" type="pres">
      <dgm:prSet presAssocID="{58B055DF-C7BE-43FD-B16E-A4E32B86DC97}" presName="compNode" presStyleCnt="0"/>
      <dgm:spPr/>
    </dgm:pt>
    <dgm:pt modelId="{B065829F-FF7B-4775-A33E-DED58D4D1EB8}" type="pres">
      <dgm:prSet presAssocID="{58B055DF-C7BE-43FD-B16E-A4E32B86DC9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611202D2-483C-4EAE-992A-91A30DA6D221}" type="pres">
      <dgm:prSet presAssocID="{58B055DF-C7BE-43FD-B16E-A4E32B86DC97}" presName="spaceRect" presStyleCnt="0"/>
      <dgm:spPr/>
    </dgm:pt>
    <dgm:pt modelId="{71601F67-C464-4B18-8B53-F0790D34D956}" type="pres">
      <dgm:prSet presAssocID="{58B055DF-C7BE-43FD-B16E-A4E32B86DC97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D833A603-74E9-4AB3-896C-8E9A3742F9B8}" type="presOf" srcId="{B8D2C885-6F1C-4679-90C2-2EAA1AC20642}" destId="{1DE35364-5B9F-4CDE-BCAC-AA76E048AF37}" srcOrd="0" destOrd="0" presId="urn:microsoft.com/office/officeart/2018/2/layout/IconLabelList"/>
    <dgm:cxn modelId="{34BF640B-DD4B-4BD6-B670-289129E458B6}" srcId="{DE31D4C4-8C5D-4A62-AFE1-BC33F378B43F}" destId="{58B055DF-C7BE-43FD-B16E-A4E32B86DC97}" srcOrd="4" destOrd="0" parTransId="{C4DCACA7-9FD0-4961-96F0-AB2A8B42B8ED}" sibTransId="{B8AC518C-AA9F-4869-88A7-3028B9F0A2CC}"/>
    <dgm:cxn modelId="{AC72A11D-CF20-422F-9EAB-B489B3609CF5}" srcId="{DE31D4C4-8C5D-4A62-AFE1-BC33F378B43F}" destId="{B8D2C885-6F1C-4679-90C2-2EAA1AC20642}" srcOrd="3" destOrd="0" parTransId="{35F377B1-7576-4BAE-9AAB-3BD8E68CF39B}" sibTransId="{2FBFB92A-29B6-468D-9309-A401A004CDF0}"/>
    <dgm:cxn modelId="{DD229770-F7E3-4406-A85D-6352646956D6}" srcId="{DE31D4C4-8C5D-4A62-AFE1-BC33F378B43F}" destId="{1282EF99-4F48-4A05-8D7B-E91BE4E14C51}" srcOrd="2" destOrd="0" parTransId="{45B586AF-FA9A-4080-B4E8-1A90E1550F38}" sibTransId="{521C6311-548C-4CC4-ADE8-17C4EAFCEADA}"/>
    <dgm:cxn modelId="{FB538153-6698-473F-88A6-3333AAE723E0}" type="presOf" srcId="{DE31D4C4-8C5D-4A62-AFE1-BC33F378B43F}" destId="{442F913B-32E0-4A09-A019-093A24AD31C4}" srcOrd="0" destOrd="0" presId="urn:microsoft.com/office/officeart/2018/2/layout/IconLabelList"/>
    <dgm:cxn modelId="{13983A7E-EDB4-4B12-8AEC-30B4BEF3FC38}" type="presOf" srcId="{15D32C4F-7B9B-487E-A174-1341DA3EA443}" destId="{7E67704B-1477-4BB4-9234-181894154E66}" srcOrd="0" destOrd="0" presId="urn:microsoft.com/office/officeart/2018/2/layout/IconLabelList"/>
    <dgm:cxn modelId="{65F9D9A1-2CC9-4A91-B998-87237EB0D991}" srcId="{DE31D4C4-8C5D-4A62-AFE1-BC33F378B43F}" destId="{3FDE9149-9B9D-4180-9222-9290B5DBC06B}" srcOrd="1" destOrd="0" parTransId="{9E1CEF6B-C8F4-4A11-853E-4AFEAC56F7F9}" sibTransId="{9B0B0085-C309-454E-9AAB-AFD8FBA61871}"/>
    <dgm:cxn modelId="{E9A4A3AD-7587-4FF5-8FAF-75295B1D9B1E}" type="presOf" srcId="{58B055DF-C7BE-43FD-B16E-A4E32B86DC97}" destId="{71601F67-C464-4B18-8B53-F0790D34D956}" srcOrd="0" destOrd="0" presId="urn:microsoft.com/office/officeart/2018/2/layout/IconLabelList"/>
    <dgm:cxn modelId="{9A31BEAE-92C0-40F8-851E-EA557427A900}" type="presOf" srcId="{3FDE9149-9B9D-4180-9222-9290B5DBC06B}" destId="{BB95F467-3668-49A8-AC3E-3C35B733ED4A}" srcOrd="0" destOrd="0" presId="urn:microsoft.com/office/officeart/2018/2/layout/IconLabelList"/>
    <dgm:cxn modelId="{14339BE3-16C7-4146-AC2B-87EBCAB45019}" srcId="{DE31D4C4-8C5D-4A62-AFE1-BC33F378B43F}" destId="{15D32C4F-7B9B-487E-A174-1341DA3EA443}" srcOrd="0" destOrd="0" parTransId="{4E5C8D38-1DD0-4D25-B038-39BD018EE1E7}" sibTransId="{771FDA16-CAA7-4980-8C34-1446829A7CF0}"/>
    <dgm:cxn modelId="{2A075CEC-5673-4DBF-9D56-F21883D3A817}" type="presOf" srcId="{1282EF99-4F48-4A05-8D7B-E91BE4E14C51}" destId="{E5B1E247-BC92-4376-95A6-AC18CA1FC1F1}" srcOrd="0" destOrd="0" presId="urn:microsoft.com/office/officeart/2018/2/layout/IconLabelList"/>
    <dgm:cxn modelId="{D9EA246E-2ACB-4361-A95D-900CC4F6BB08}" type="presParOf" srcId="{442F913B-32E0-4A09-A019-093A24AD31C4}" destId="{1624CF60-9D40-41F4-977E-218CBF9E457A}" srcOrd="0" destOrd="0" presId="urn:microsoft.com/office/officeart/2018/2/layout/IconLabelList"/>
    <dgm:cxn modelId="{AFDA115E-B91A-4B98-927A-DBBF5F3F23DB}" type="presParOf" srcId="{1624CF60-9D40-41F4-977E-218CBF9E457A}" destId="{AAC2C676-8D46-4EA4-AF4E-3ECCB2EFB246}" srcOrd="0" destOrd="0" presId="urn:microsoft.com/office/officeart/2018/2/layout/IconLabelList"/>
    <dgm:cxn modelId="{B0BF2E52-AAD0-4B9D-93D9-1A79C61D4714}" type="presParOf" srcId="{1624CF60-9D40-41F4-977E-218CBF9E457A}" destId="{930486C3-9A31-4CEF-9D42-B05F1D47A6BE}" srcOrd="1" destOrd="0" presId="urn:microsoft.com/office/officeart/2018/2/layout/IconLabelList"/>
    <dgm:cxn modelId="{91789943-B567-4A40-A62F-66B44F66D541}" type="presParOf" srcId="{1624CF60-9D40-41F4-977E-218CBF9E457A}" destId="{7E67704B-1477-4BB4-9234-181894154E66}" srcOrd="2" destOrd="0" presId="urn:microsoft.com/office/officeart/2018/2/layout/IconLabelList"/>
    <dgm:cxn modelId="{87777EBC-0FF9-4C92-AB07-EA0D203FD261}" type="presParOf" srcId="{442F913B-32E0-4A09-A019-093A24AD31C4}" destId="{359DC4F4-106A-4108-8D57-DD7BE52D9A89}" srcOrd="1" destOrd="0" presId="urn:microsoft.com/office/officeart/2018/2/layout/IconLabelList"/>
    <dgm:cxn modelId="{C5EADE2B-D173-4E61-8C18-7B438417482F}" type="presParOf" srcId="{442F913B-32E0-4A09-A019-093A24AD31C4}" destId="{3525B171-CF88-4FDC-A6B4-879326264DD6}" srcOrd="2" destOrd="0" presId="urn:microsoft.com/office/officeart/2018/2/layout/IconLabelList"/>
    <dgm:cxn modelId="{73E38ADF-94FD-4B66-9762-F2C3CD469B63}" type="presParOf" srcId="{3525B171-CF88-4FDC-A6B4-879326264DD6}" destId="{C96B6D9D-3A8F-4E6E-A576-D13C71132A13}" srcOrd="0" destOrd="0" presId="urn:microsoft.com/office/officeart/2018/2/layout/IconLabelList"/>
    <dgm:cxn modelId="{99D3A436-4727-438D-AF63-7B63972B6CDC}" type="presParOf" srcId="{3525B171-CF88-4FDC-A6B4-879326264DD6}" destId="{E14688CC-4472-4229-8A7A-5BFEDE2B9A36}" srcOrd="1" destOrd="0" presId="urn:microsoft.com/office/officeart/2018/2/layout/IconLabelList"/>
    <dgm:cxn modelId="{4DBE2985-941D-4D91-A081-8C8B512A89F4}" type="presParOf" srcId="{3525B171-CF88-4FDC-A6B4-879326264DD6}" destId="{BB95F467-3668-49A8-AC3E-3C35B733ED4A}" srcOrd="2" destOrd="0" presId="urn:microsoft.com/office/officeart/2018/2/layout/IconLabelList"/>
    <dgm:cxn modelId="{3CB92C0D-9BF0-42B6-B490-6FB55B64EC34}" type="presParOf" srcId="{442F913B-32E0-4A09-A019-093A24AD31C4}" destId="{0BC86931-CC12-43F2-9252-6B6718121148}" srcOrd="3" destOrd="0" presId="urn:microsoft.com/office/officeart/2018/2/layout/IconLabelList"/>
    <dgm:cxn modelId="{E2FDB843-807A-47F4-A700-74AA3DE4B278}" type="presParOf" srcId="{442F913B-32E0-4A09-A019-093A24AD31C4}" destId="{BC715558-35AF-4C3F-8004-DB020410DE51}" srcOrd="4" destOrd="0" presId="urn:microsoft.com/office/officeart/2018/2/layout/IconLabelList"/>
    <dgm:cxn modelId="{3D29D41C-2850-462C-9DCE-7DE80FF1DA86}" type="presParOf" srcId="{BC715558-35AF-4C3F-8004-DB020410DE51}" destId="{C7A82F94-13B6-4779-8E3B-CE9F24A96BDD}" srcOrd="0" destOrd="0" presId="urn:microsoft.com/office/officeart/2018/2/layout/IconLabelList"/>
    <dgm:cxn modelId="{335E6846-4C17-4A6C-B2D2-2F9BA96F96CF}" type="presParOf" srcId="{BC715558-35AF-4C3F-8004-DB020410DE51}" destId="{8F4B5C5A-807E-413D-9D68-A2AE9A07AD5A}" srcOrd="1" destOrd="0" presId="urn:microsoft.com/office/officeart/2018/2/layout/IconLabelList"/>
    <dgm:cxn modelId="{FEB59C17-D1A3-4F66-8BFD-C98C6899AAFC}" type="presParOf" srcId="{BC715558-35AF-4C3F-8004-DB020410DE51}" destId="{E5B1E247-BC92-4376-95A6-AC18CA1FC1F1}" srcOrd="2" destOrd="0" presId="urn:microsoft.com/office/officeart/2018/2/layout/IconLabelList"/>
    <dgm:cxn modelId="{C0585F64-56E7-469B-9471-3E8AB105500D}" type="presParOf" srcId="{442F913B-32E0-4A09-A019-093A24AD31C4}" destId="{36793BB8-2070-4569-A33C-920EA979846F}" srcOrd="5" destOrd="0" presId="urn:microsoft.com/office/officeart/2018/2/layout/IconLabelList"/>
    <dgm:cxn modelId="{A615D4A4-3809-4031-971C-E7DAFD2FC0FE}" type="presParOf" srcId="{442F913B-32E0-4A09-A019-093A24AD31C4}" destId="{B759D7C2-29C1-4BB9-B33B-D60C71196AA0}" srcOrd="6" destOrd="0" presId="urn:microsoft.com/office/officeart/2018/2/layout/IconLabelList"/>
    <dgm:cxn modelId="{CE0FE587-68E6-428D-AC7C-68B5CAA112D4}" type="presParOf" srcId="{B759D7C2-29C1-4BB9-B33B-D60C71196AA0}" destId="{55045FFA-93DB-4D72-AF81-18C0EA3E6149}" srcOrd="0" destOrd="0" presId="urn:microsoft.com/office/officeart/2018/2/layout/IconLabelList"/>
    <dgm:cxn modelId="{134DAC8F-735A-4980-8FD6-A1FFCCF4BF6D}" type="presParOf" srcId="{B759D7C2-29C1-4BB9-B33B-D60C71196AA0}" destId="{CC604231-9B37-4689-A1B0-62A91F9BA3A2}" srcOrd="1" destOrd="0" presId="urn:microsoft.com/office/officeart/2018/2/layout/IconLabelList"/>
    <dgm:cxn modelId="{585E8F81-3F91-43BC-92E0-4A778FD90BD1}" type="presParOf" srcId="{B759D7C2-29C1-4BB9-B33B-D60C71196AA0}" destId="{1DE35364-5B9F-4CDE-BCAC-AA76E048AF37}" srcOrd="2" destOrd="0" presId="urn:microsoft.com/office/officeart/2018/2/layout/IconLabelList"/>
    <dgm:cxn modelId="{5041DF63-9B7F-4B67-BA6B-A254B9D50DE4}" type="presParOf" srcId="{442F913B-32E0-4A09-A019-093A24AD31C4}" destId="{BA81EF3B-35AD-449A-B8ED-F16231E14F38}" srcOrd="7" destOrd="0" presId="urn:microsoft.com/office/officeart/2018/2/layout/IconLabelList"/>
    <dgm:cxn modelId="{4E860700-279E-43B4-837A-BDD9ADB443ED}" type="presParOf" srcId="{442F913B-32E0-4A09-A019-093A24AD31C4}" destId="{3F69200E-A14F-49DA-A000-A8D6D19DBC0C}" srcOrd="8" destOrd="0" presId="urn:microsoft.com/office/officeart/2018/2/layout/IconLabelList"/>
    <dgm:cxn modelId="{6DAAA310-EA8B-4D89-B0F4-3BC5B4AED0A8}" type="presParOf" srcId="{3F69200E-A14F-49DA-A000-A8D6D19DBC0C}" destId="{B065829F-FF7B-4775-A33E-DED58D4D1EB8}" srcOrd="0" destOrd="0" presId="urn:microsoft.com/office/officeart/2018/2/layout/IconLabelList"/>
    <dgm:cxn modelId="{B81DE4BD-1B17-44BB-94ED-9749CDC149A7}" type="presParOf" srcId="{3F69200E-A14F-49DA-A000-A8D6D19DBC0C}" destId="{611202D2-483C-4EAE-992A-91A30DA6D221}" srcOrd="1" destOrd="0" presId="urn:microsoft.com/office/officeart/2018/2/layout/IconLabelList"/>
    <dgm:cxn modelId="{BC002388-BAA8-4EC4-BE77-F6DA529FAF03}" type="presParOf" srcId="{3F69200E-A14F-49DA-A000-A8D6D19DBC0C}" destId="{71601F67-C464-4B18-8B53-F0790D34D95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B37E30-10B4-4BAE-820E-59E1FCEC875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8CE1BFF9-8A46-4622-96AB-777E81EBE7B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 dirty="0"/>
            <a:t>Regulação e normas do Banco Central</a:t>
          </a:r>
          <a:endParaRPr lang="en-US" dirty="0"/>
        </a:p>
      </dgm:t>
    </dgm:pt>
    <dgm:pt modelId="{50CF552E-339B-4287-B106-C7821668315D}" type="parTrans" cxnId="{FF1B0052-403A-440B-9AB0-87821DBF6FE8}">
      <dgm:prSet/>
      <dgm:spPr/>
      <dgm:t>
        <a:bodyPr/>
        <a:lstStyle/>
        <a:p>
          <a:endParaRPr lang="en-US"/>
        </a:p>
      </dgm:t>
    </dgm:pt>
    <dgm:pt modelId="{B0037E97-7E52-4CCE-8AEB-B7BBD65F2784}" type="sibTrans" cxnId="{FF1B0052-403A-440B-9AB0-87821DBF6FE8}">
      <dgm:prSet/>
      <dgm:spPr/>
      <dgm:t>
        <a:bodyPr/>
        <a:lstStyle/>
        <a:p>
          <a:endParaRPr lang="en-US"/>
        </a:p>
      </dgm:t>
    </dgm:pt>
    <dgm:pt modelId="{A5372C2A-ADA2-4DBD-8C3E-463CFF2442E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pt-BR"/>
            <a:t>Compliance (KYC, Due Diligence, PLD-FT)</a:t>
          </a:r>
          <a:endParaRPr lang="en-US"/>
        </a:p>
      </dgm:t>
    </dgm:pt>
    <dgm:pt modelId="{9ED86EBE-E695-4747-8EAF-B51D0738488C}" type="parTrans" cxnId="{D0579125-288D-44A8-BCD5-5246510E3CDE}">
      <dgm:prSet/>
      <dgm:spPr/>
      <dgm:t>
        <a:bodyPr/>
        <a:lstStyle/>
        <a:p>
          <a:endParaRPr lang="en-US"/>
        </a:p>
      </dgm:t>
    </dgm:pt>
    <dgm:pt modelId="{8DCAD56E-63C1-4F02-BF3F-CBD39CCEB504}" type="sibTrans" cxnId="{D0579125-288D-44A8-BCD5-5246510E3CDE}">
      <dgm:prSet/>
      <dgm:spPr/>
      <dgm:t>
        <a:bodyPr/>
        <a:lstStyle/>
        <a:p>
          <a:endParaRPr lang="en-US"/>
        </a:p>
      </dgm:t>
    </dgm:pt>
    <dgm:pt modelId="{F8098E22-C593-4824-BEE8-245963E9632C}" type="pres">
      <dgm:prSet presAssocID="{21B37E30-10B4-4BAE-820E-59E1FCEC8759}" presName="root" presStyleCnt="0">
        <dgm:presLayoutVars>
          <dgm:dir/>
          <dgm:resizeHandles val="exact"/>
        </dgm:presLayoutVars>
      </dgm:prSet>
      <dgm:spPr/>
    </dgm:pt>
    <dgm:pt modelId="{C897762B-5107-42C2-BB5C-D83DF53679FD}" type="pres">
      <dgm:prSet presAssocID="{8CE1BFF9-8A46-4622-96AB-777E81EBE7B1}" presName="compNode" presStyleCnt="0"/>
      <dgm:spPr/>
    </dgm:pt>
    <dgm:pt modelId="{692E3F79-096E-4CB2-968A-5C3A2FDD217A}" type="pres">
      <dgm:prSet presAssocID="{8CE1BFF9-8A46-4622-96AB-777E81EBE7B1}" presName="iconBgRect" presStyleLbl="bgShp" presStyleIdx="0" presStyleCnt="2"/>
      <dgm:spPr/>
    </dgm:pt>
    <dgm:pt modelId="{D52A54F6-F228-44BD-A92E-6199014F723E}" type="pres">
      <dgm:prSet presAssocID="{8CE1BFF9-8A46-4622-96AB-777E81EBE7B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co"/>
        </a:ext>
      </dgm:extLst>
    </dgm:pt>
    <dgm:pt modelId="{378AB153-1CA6-426D-82A4-D1F2C813C7F6}" type="pres">
      <dgm:prSet presAssocID="{8CE1BFF9-8A46-4622-96AB-777E81EBE7B1}" presName="spaceRect" presStyleCnt="0"/>
      <dgm:spPr/>
    </dgm:pt>
    <dgm:pt modelId="{F8FBDAAA-878F-4FAD-A259-B61641187177}" type="pres">
      <dgm:prSet presAssocID="{8CE1BFF9-8A46-4622-96AB-777E81EBE7B1}" presName="textRect" presStyleLbl="revTx" presStyleIdx="0" presStyleCnt="2">
        <dgm:presLayoutVars>
          <dgm:chMax val="1"/>
          <dgm:chPref val="1"/>
        </dgm:presLayoutVars>
      </dgm:prSet>
      <dgm:spPr/>
    </dgm:pt>
    <dgm:pt modelId="{56B39114-55AD-4231-9E42-641CE19D1361}" type="pres">
      <dgm:prSet presAssocID="{B0037E97-7E52-4CCE-8AEB-B7BBD65F2784}" presName="sibTrans" presStyleCnt="0"/>
      <dgm:spPr/>
    </dgm:pt>
    <dgm:pt modelId="{E484B60D-29EA-4051-BD97-49C6A7445F95}" type="pres">
      <dgm:prSet presAssocID="{A5372C2A-ADA2-4DBD-8C3E-463CFF2442E6}" presName="compNode" presStyleCnt="0"/>
      <dgm:spPr/>
    </dgm:pt>
    <dgm:pt modelId="{CA581174-F7F8-4875-A726-9AFB8ACEBB15}" type="pres">
      <dgm:prSet presAssocID="{A5372C2A-ADA2-4DBD-8C3E-463CFF2442E6}" presName="iconBgRect" presStyleLbl="bgShp" presStyleIdx="1" presStyleCnt="2"/>
      <dgm:spPr/>
    </dgm:pt>
    <dgm:pt modelId="{9A6F8D76-5921-4893-B669-AF875A038BE6}" type="pres">
      <dgm:prSet presAssocID="{A5372C2A-ADA2-4DBD-8C3E-463CFF2442E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telo"/>
        </a:ext>
      </dgm:extLst>
    </dgm:pt>
    <dgm:pt modelId="{1ED89AB8-E099-470F-AB9A-A31802B568DD}" type="pres">
      <dgm:prSet presAssocID="{A5372C2A-ADA2-4DBD-8C3E-463CFF2442E6}" presName="spaceRect" presStyleCnt="0"/>
      <dgm:spPr/>
    </dgm:pt>
    <dgm:pt modelId="{30A30431-7B23-4379-98A2-3F59D68684F2}" type="pres">
      <dgm:prSet presAssocID="{A5372C2A-ADA2-4DBD-8C3E-463CFF2442E6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0579125-288D-44A8-BCD5-5246510E3CDE}" srcId="{21B37E30-10B4-4BAE-820E-59E1FCEC8759}" destId="{A5372C2A-ADA2-4DBD-8C3E-463CFF2442E6}" srcOrd="1" destOrd="0" parTransId="{9ED86EBE-E695-4747-8EAF-B51D0738488C}" sibTransId="{8DCAD56E-63C1-4F02-BF3F-CBD39CCEB504}"/>
    <dgm:cxn modelId="{3BB8BE2E-97BD-4D79-9DD6-F26A50519384}" type="presOf" srcId="{A5372C2A-ADA2-4DBD-8C3E-463CFF2442E6}" destId="{30A30431-7B23-4379-98A2-3F59D68684F2}" srcOrd="0" destOrd="0" presId="urn:microsoft.com/office/officeart/2018/5/layout/IconCircleLabelList"/>
    <dgm:cxn modelId="{6524A53A-1134-4A09-9EC9-8A27D049D3A2}" type="presOf" srcId="{21B37E30-10B4-4BAE-820E-59E1FCEC8759}" destId="{F8098E22-C593-4824-BEE8-245963E9632C}" srcOrd="0" destOrd="0" presId="urn:microsoft.com/office/officeart/2018/5/layout/IconCircleLabelList"/>
    <dgm:cxn modelId="{FF1B0052-403A-440B-9AB0-87821DBF6FE8}" srcId="{21B37E30-10B4-4BAE-820E-59E1FCEC8759}" destId="{8CE1BFF9-8A46-4622-96AB-777E81EBE7B1}" srcOrd="0" destOrd="0" parTransId="{50CF552E-339B-4287-B106-C7821668315D}" sibTransId="{B0037E97-7E52-4CCE-8AEB-B7BBD65F2784}"/>
    <dgm:cxn modelId="{2D8348E5-13ED-4413-BDC1-ADA2272D4A1A}" type="presOf" srcId="{8CE1BFF9-8A46-4622-96AB-777E81EBE7B1}" destId="{F8FBDAAA-878F-4FAD-A259-B61641187177}" srcOrd="0" destOrd="0" presId="urn:microsoft.com/office/officeart/2018/5/layout/IconCircleLabelList"/>
    <dgm:cxn modelId="{D2D9392B-85A8-46B2-BCCC-681C60969A4E}" type="presParOf" srcId="{F8098E22-C593-4824-BEE8-245963E9632C}" destId="{C897762B-5107-42C2-BB5C-D83DF53679FD}" srcOrd="0" destOrd="0" presId="urn:microsoft.com/office/officeart/2018/5/layout/IconCircleLabelList"/>
    <dgm:cxn modelId="{ECE5473C-3AC5-4BF5-A9F6-3129D5CF75C7}" type="presParOf" srcId="{C897762B-5107-42C2-BB5C-D83DF53679FD}" destId="{692E3F79-096E-4CB2-968A-5C3A2FDD217A}" srcOrd="0" destOrd="0" presId="urn:microsoft.com/office/officeart/2018/5/layout/IconCircleLabelList"/>
    <dgm:cxn modelId="{A1BE7561-BE4F-4D2A-869B-55FD6AF1512B}" type="presParOf" srcId="{C897762B-5107-42C2-BB5C-D83DF53679FD}" destId="{D52A54F6-F228-44BD-A92E-6199014F723E}" srcOrd="1" destOrd="0" presId="urn:microsoft.com/office/officeart/2018/5/layout/IconCircleLabelList"/>
    <dgm:cxn modelId="{F2E415D3-BA63-4BA1-A1A5-78C116031A66}" type="presParOf" srcId="{C897762B-5107-42C2-BB5C-D83DF53679FD}" destId="{378AB153-1CA6-426D-82A4-D1F2C813C7F6}" srcOrd="2" destOrd="0" presId="urn:microsoft.com/office/officeart/2018/5/layout/IconCircleLabelList"/>
    <dgm:cxn modelId="{C769F0A3-CD2E-466A-8647-0CDF6BB394DE}" type="presParOf" srcId="{C897762B-5107-42C2-BB5C-D83DF53679FD}" destId="{F8FBDAAA-878F-4FAD-A259-B61641187177}" srcOrd="3" destOrd="0" presId="urn:microsoft.com/office/officeart/2018/5/layout/IconCircleLabelList"/>
    <dgm:cxn modelId="{90249F8A-512D-4BB9-B901-57C6C44FC8FC}" type="presParOf" srcId="{F8098E22-C593-4824-BEE8-245963E9632C}" destId="{56B39114-55AD-4231-9E42-641CE19D1361}" srcOrd="1" destOrd="0" presId="urn:microsoft.com/office/officeart/2018/5/layout/IconCircleLabelList"/>
    <dgm:cxn modelId="{89B3D138-6001-48B6-80F3-F827300EB3A8}" type="presParOf" srcId="{F8098E22-C593-4824-BEE8-245963E9632C}" destId="{E484B60D-29EA-4051-BD97-49C6A7445F95}" srcOrd="2" destOrd="0" presId="urn:microsoft.com/office/officeart/2018/5/layout/IconCircleLabelList"/>
    <dgm:cxn modelId="{ED459229-36DA-4AE3-9379-A5CFB7CD87D4}" type="presParOf" srcId="{E484B60D-29EA-4051-BD97-49C6A7445F95}" destId="{CA581174-F7F8-4875-A726-9AFB8ACEBB15}" srcOrd="0" destOrd="0" presId="urn:microsoft.com/office/officeart/2018/5/layout/IconCircleLabelList"/>
    <dgm:cxn modelId="{BCE164AC-0076-4B4D-A3A4-271DC248D220}" type="presParOf" srcId="{E484B60D-29EA-4051-BD97-49C6A7445F95}" destId="{9A6F8D76-5921-4893-B669-AF875A038BE6}" srcOrd="1" destOrd="0" presId="urn:microsoft.com/office/officeart/2018/5/layout/IconCircleLabelList"/>
    <dgm:cxn modelId="{E2EFC2CF-CDA9-476D-8758-904BEBBD8A3B}" type="presParOf" srcId="{E484B60D-29EA-4051-BD97-49C6A7445F95}" destId="{1ED89AB8-E099-470F-AB9A-A31802B568DD}" srcOrd="2" destOrd="0" presId="urn:microsoft.com/office/officeart/2018/5/layout/IconCircleLabelList"/>
    <dgm:cxn modelId="{74129995-8DF1-412C-89AD-065E79875201}" type="presParOf" srcId="{E484B60D-29EA-4051-BD97-49C6A7445F95}" destId="{30A30431-7B23-4379-98A2-3F59D68684F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0A9DD0-9275-4A1F-BB61-B3D34DC92F93}" type="doc">
      <dgm:prSet loTypeId="urn:microsoft.com/office/officeart/2018/2/layout/IconCircleList" loCatId="icon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6F805B6-388C-4CC0-83C2-31527FC3F331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KYC (Know Your Customer):</a:t>
          </a:r>
          <a:r>
            <a:rPr lang="pt-BR"/>
            <a:t> conhecer o cliente</a:t>
          </a:r>
          <a:endParaRPr lang="en-US"/>
        </a:p>
      </dgm:t>
    </dgm:pt>
    <dgm:pt modelId="{A4A097F9-E265-4E41-9B59-A26A4AC30C54}" type="parTrans" cxnId="{759C1607-D8FA-41C7-BB39-57C11BAEE2E3}">
      <dgm:prSet/>
      <dgm:spPr/>
      <dgm:t>
        <a:bodyPr/>
        <a:lstStyle/>
        <a:p>
          <a:endParaRPr lang="en-US"/>
        </a:p>
      </dgm:t>
    </dgm:pt>
    <dgm:pt modelId="{8A4B97CE-AC96-4A50-8879-40084D34F855}" type="sibTrans" cxnId="{759C1607-D8FA-41C7-BB39-57C11BAEE2E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FA0A9E-1F98-48FF-946E-82A6655208E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Due Diligence:</a:t>
          </a:r>
          <a:r>
            <a:rPr lang="pt-BR"/>
            <a:t> checagem de documentos e histórico</a:t>
          </a:r>
          <a:endParaRPr lang="en-US"/>
        </a:p>
      </dgm:t>
    </dgm:pt>
    <dgm:pt modelId="{C61921BC-7173-4A05-8D7A-713ABCA7AF5C}" type="parTrans" cxnId="{3F39DE8F-DB19-455B-BA9E-780A4EC6CB3C}">
      <dgm:prSet/>
      <dgm:spPr/>
      <dgm:t>
        <a:bodyPr/>
        <a:lstStyle/>
        <a:p>
          <a:endParaRPr lang="en-US"/>
        </a:p>
      </dgm:t>
    </dgm:pt>
    <dgm:pt modelId="{E86BCA77-76C7-4619-B946-794290E5882F}" type="sibTrans" cxnId="{3F39DE8F-DB19-455B-BA9E-780A4EC6CB3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F03D787-B0D6-406B-961C-B07D2E98A6F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PLD-FT:</a:t>
          </a:r>
          <a:r>
            <a:rPr lang="pt-BR"/>
            <a:t> prevenção à lavagem de dinheiro e financiamento ao terrorismo</a:t>
          </a:r>
          <a:endParaRPr lang="en-US"/>
        </a:p>
      </dgm:t>
    </dgm:pt>
    <dgm:pt modelId="{2B80B36B-5902-4BF2-B4BD-8F168FADD8A2}" type="parTrans" cxnId="{F7F5D63C-3FA1-4E52-BA47-8C66529A701D}">
      <dgm:prSet/>
      <dgm:spPr/>
      <dgm:t>
        <a:bodyPr/>
        <a:lstStyle/>
        <a:p>
          <a:endParaRPr lang="en-US"/>
        </a:p>
      </dgm:t>
    </dgm:pt>
    <dgm:pt modelId="{48B253A0-682A-4E4E-815A-58CA4ED0BA35}" type="sibTrans" cxnId="{F7F5D63C-3FA1-4E52-BA47-8C66529A701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FCFC29A-2745-4E9A-B865-8F4BE8385BA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Operação só é aprovada com </a:t>
          </a:r>
          <a:r>
            <a:rPr lang="pt-BR" b="1" dirty="0"/>
            <a:t>lastro comprovado</a:t>
          </a:r>
          <a:endParaRPr lang="en-US" dirty="0"/>
        </a:p>
      </dgm:t>
    </dgm:pt>
    <dgm:pt modelId="{EA5FF446-9DBD-47A4-879A-68026B6F509F}" type="parTrans" cxnId="{CF483800-9A31-4A73-8277-395BFC2AFD3D}">
      <dgm:prSet/>
      <dgm:spPr/>
      <dgm:t>
        <a:bodyPr/>
        <a:lstStyle/>
        <a:p>
          <a:endParaRPr lang="en-US"/>
        </a:p>
      </dgm:t>
    </dgm:pt>
    <dgm:pt modelId="{4360FD8A-82B3-44C8-8BC1-BED8F32E0E92}" type="sibTrans" cxnId="{CF483800-9A31-4A73-8277-395BFC2AFD3D}">
      <dgm:prSet/>
      <dgm:spPr/>
      <dgm:t>
        <a:bodyPr/>
        <a:lstStyle/>
        <a:p>
          <a:endParaRPr lang="en-US"/>
        </a:p>
      </dgm:t>
    </dgm:pt>
    <dgm:pt modelId="{D3981726-BED1-4C64-9DAD-378069CC2A60}" type="pres">
      <dgm:prSet presAssocID="{D90A9DD0-9275-4A1F-BB61-B3D34DC92F93}" presName="root" presStyleCnt="0">
        <dgm:presLayoutVars>
          <dgm:dir/>
          <dgm:resizeHandles val="exact"/>
        </dgm:presLayoutVars>
      </dgm:prSet>
      <dgm:spPr/>
    </dgm:pt>
    <dgm:pt modelId="{A0FD29CA-B6E7-4C01-A8EB-5927D4275A68}" type="pres">
      <dgm:prSet presAssocID="{D90A9DD0-9275-4A1F-BB61-B3D34DC92F93}" presName="container" presStyleCnt="0">
        <dgm:presLayoutVars>
          <dgm:dir/>
          <dgm:resizeHandles val="exact"/>
        </dgm:presLayoutVars>
      </dgm:prSet>
      <dgm:spPr/>
    </dgm:pt>
    <dgm:pt modelId="{12A65B50-C0AD-4F7A-9370-91E9BA07A651}" type="pres">
      <dgm:prSet presAssocID="{36F805B6-388C-4CC0-83C2-31527FC3F331}" presName="compNode" presStyleCnt="0"/>
      <dgm:spPr/>
    </dgm:pt>
    <dgm:pt modelId="{5C6B8589-8A60-4E34-81BD-F1CE3FB8524D}" type="pres">
      <dgm:prSet presAssocID="{36F805B6-388C-4CC0-83C2-31527FC3F331}" presName="iconBgRect" presStyleLbl="bgShp" presStyleIdx="0" presStyleCnt="4"/>
      <dgm:spPr>
        <a:solidFill>
          <a:schemeClr val="bg1"/>
        </a:solidFill>
      </dgm:spPr>
    </dgm:pt>
    <dgm:pt modelId="{99783F28-9AA6-488A-9DAD-87A76AAA0565}" type="pres">
      <dgm:prSet presAssocID="{36F805B6-388C-4CC0-83C2-31527FC3F33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AFA1BEE8-076B-45B5-A814-3A2831C1374D}" type="pres">
      <dgm:prSet presAssocID="{36F805B6-388C-4CC0-83C2-31527FC3F331}" presName="spaceRect" presStyleCnt="0"/>
      <dgm:spPr/>
    </dgm:pt>
    <dgm:pt modelId="{271ED271-A256-49B1-818B-9F5ECC3DAF11}" type="pres">
      <dgm:prSet presAssocID="{36F805B6-388C-4CC0-83C2-31527FC3F331}" presName="textRect" presStyleLbl="revTx" presStyleIdx="0" presStyleCnt="4">
        <dgm:presLayoutVars>
          <dgm:chMax val="1"/>
          <dgm:chPref val="1"/>
        </dgm:presLayoutVars>
      </dgm:prSet>
      <dgm:spPr/>
    </dgm:pt>
    <dgm:pt modelId="{5925767A-017C-492E-9722-BACFDFDC501D}" type="pres">
      <dgm:prSet presAssocID="{8A4B97CE-AC96-4A50-8879-40084D34F855}" presName="sibTrans" presStyleLbl="sibTrans2D1" presStyleIdx="0" presStyleCnt="0"/>
      <dgm:spPr/>
    </dgm:pt>
    <dgm:pt modelId="{4A683518-0DB5-40F8-B7B3-29D4D8873A83}" type="pres">
      <dgm:prSet presAssocID="{9CFA0A9E-1F98-48FF-946E-82A6655208E5}" presName="compNode" presStyleCnt="0"/>
      <dgm:spPr/>
    </dgm:pt>
    <dgm:pt modelId="{B724A0EE-96F2-45B6-A8EF-47017E750056}" type="pres">
      <dgm:prSet presAssocID="{9CFA0A9E-1F98-48FF-946E-82A6655208E5}" presName="iconBgRect" presStyleLbl="bgShp" presStyleIdx="1" presStyleCnt="4"/>
      <dgm:spPr>
        <a:solidFill>
          <a:schemeClr val="bg1"/>
        </a:solidFill>
      </dgm:spPr>
    </dgm:pt>
    <dgm:pt modelId="{1B86C1B8-3D6E-44E8-BE0E-AC9F1BF6E200}" type="pres">
      <dgm:prSet presAssocID="{9CFA0A9E-1F98-48FF-946E-82A6655208E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51FD476F-3ADE-4204-A1FA-9ABBD337F254}" type="pres">
      <dgm:prSet presAssocID="{9CFA0A9E-1F98-48FF-946E-82A6655208E5}" presName="spaceRect" presStyleCnt="0"/>
      <dgm:spPr/>
    </dgm:pt>
    <dgm:pt modelId="{81AF2841-6B40-4E3D-8F21-490BC557C54A}" type="pres">
      <dgm:prSet presAssocID="{9CFA0A9E-1F98-48FF-946E-82A6655208E5}" presName="textRect" presStyleLbl="revTx" presStyleIdx="1" presStyleCnt="4">
        <dgm:presLayoutVars>
          <dgm:chMax val="1"/>
          <dgm:chPref val="1"/>
        </dgm:presLayoutVars>
      </dgm:prSet>
      <dgm:spPr/>
    </dgm:pt>
    <dgm:pt modelId="{38F02955-6922-4CD7-8303-73233C886CB2}" type="pres">
      <dgm:prSet presAssocID="{E86BCA77-76C7-4619-B946-794290E5882F}" presName="sibTrans" presStyleLbl="sibTrans2D1" presStyleIdx="0" presStyleCnt="0"/>
      <dgm:spPr/>
    </dgm:pt>
    <dgm:pt modelId="{299885BF-28CC-4213-87F6-C696954CE5CC}" type="pres">
      <dgm:prSet presAssocID="{3F03D787-B0D6-406B-961C-B07D2E98A6F7}" presName="compNode" presStyleCnt="0"/>
      <dgm:spPr/>
    </dgm:pt>
    <dgm:pt modelId="{77B67149-1F52-4AEC-90B5-6ED9A201E01C}" type="pres">
      <dgm:prSet presAssocID="{3F03D787-B0D6-406B-961C-B07D2E98A6F7}" presName="iconBgRect" presStyleLbl="bgShp" presStyleIdx="2" presStyleCnt="4"/>
      <dgm:spPr>
        <a:solidFill>
          <a:schemeClr val="bg1"/>
        </a:solidFill>
      </dgm:spPr>
    </dgm:pt>
    <dgm:pt modelId="{C47DB278-0639-44DF-A752-4F38F502BD9A}" type="pres">
      <dgm:prSet presAssocID="{3F03D787-B0D6-406B-961C-B07D2E98A6F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a"/>
        </a:ext>
      </dgm:extLst>
    </dgm:pt>
    <dgm:pt modelId="{F4F62602-51D0-4E0D-9640-C0B4C6774C1C}" type="pres">
      <dgm:prSet presAssocID="{3F03D787-B0D6-406B-961C-B07D2E98A6F7}" presName="spaceRect" presStyleCnt="0"/>
      <dgm:spPr/>
    </dgm:pt>
    <dgm:pt modelId="{684A98B2-6BDB-4E60-983E-94EB57C5B121}" type="pres">
      <dgm:prSet presAssocID="{3F03D787-B0D6-406B-961C-B07D2E98A6F7}" presName="textRect" presStyleLbl="revTx" presStyleIdx="2" presStyleCnt="4">
        <dgm:presLayoutVars>
          <dgm:chMax val="1"/>
          <dgm:chPref val="1"/>
        </dgm:presLayoutVars>
      </dgm:prSet>
      <dgm:spPr/>
    </dgm:pt>
    <dgm:pt modelId="{AD8E57E5-A823-4592-B8B6-1EB75DF93499}" type="pres">
      <dgm:prSet presAssocID="{48B253A0-682A-4E4E-815A-58CA4ED0BA35}" presName="sibTrans" presStyleLbl="sibTrans2D1" presStyleIdx="0" presStyleCnt="0"/>
      <dgm:spPr/>
    </dgm:pt>
    <dgm:pt modelId="{90CC0D9A-641D-4D52-824D-0A4F9D665EDF}" type="pres">
      <dgm:prSet presAssocID="{5FCFC29A-2745-4E9A-B865-8F4BE8385BA6}" presName="compNode" presStyleCnt="0"/>
      <dgm:spPr/>
    </dgm:pt>
    <dgm:pt modelId="{BA604A83-35A1-4F44-9C2C-D47A3852ABF1}" type="pres">
      <dgm:prSet presAssocID="{5FCFC29A-2745-4E9A-B865-8F4BE8385BA6}" presName="iconBgRect" presStyleLbl="bgShp" presStyleIdx="3" presStyleCnt="4"/>
      <dgm:spPr>
        <a:solidFill>
          <a:schemeClr val="bg1"/>
        </a:solidFill>
      </dgm:spPr>
    </dgm:pt>
    <dgm:pt modelId="{FAC51382-C3F2-4CAB-843D-2ADFE27EBB4F}" type="pres">
      <dgm:prSet presAssocID="{5FCFC29A-2745-4E9A-B865-8F4BE8385BA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ncorar"/>
        </a:ext>
      </dgm:extLst>
    </dgm:pt>
    <dgm:pt modelId="{137BCE57-4C7A-4D5A-9A03-F7AC6B725DF5}" type="pres">
      <dgm:prSet presAssocID="{5FCFC29A-2745-4E9A-B865-8F4BE8385BA6}" presName="spaceRect" presStyleCnt="0"/>
      <dgm:spPr/>
    </dgm:pt>
    <dgm:pt modelId="{5998930B-0956-44F9-A132-E5ED372E64B0}" type="pres">
      <dgm:prSet presAssocID="{5FCFC29A-2745-4E9A-B865-8F4BE8385BA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F483800-9A31-4A73-8277-395BFC2AFD3D}" srcId="{D90A9DD0-9275-4A1F-BB61-B3D34DC92F93}" destId="{5FCFC29A-2745-4E9A-B865-8F4BE8385BA6}" srcOrd="3" destOrd="0" parTransId="{EA5FF446-9DBD-47A4-879A-68026B6F509F}" sibTransId="{4360FD8A-82B3-44C8-8BC1-BED8F32E0E92}"/>
    <dgm:cxn modelId="{759C1607-D8FA-41C7-BB39-57C11BAEE2E3}" srcId="{D90A9DD0-9275-4A1F-BB61-B3D34DC92F93}" destId="{36F805B6-388C-4CC0-83C2-31527FC3F331}" srcOrd="0" destOrd="0" parTransId="{A4A097F9-E265-4E41-9B59-A26A4AC30C54}" sibTransId="{8A4B97CE-AC96-4A50-8879-40084D34F855}"/>
    <dgm:cxn modelId="{69E84225-32C7-4B0C-8047-FB3410523011}" type="presOf" srcId="{8A4B97CE-AC96-4A50-8879-40084D34F855}" destId="{5925767A-017C-492E-9722-BACFDFDC501D}" srcOrd="0" destOrd="0" presId="urn:microsoft.com/office/officeart/2018/2/layout/IconCircleList"/>
    <dgm:cxn modelId="{F7F5D63C-3FA1-4E52-BA47-8C66529A701D}" srcId="{D90A9DD0-9275-4A1F-BB61-B3D34DC92F93}" destId="{3F03D787-B0D6-406B-961C-B07D2E98A6F7}" srcOrd="2" destOrd="0" parTransId="{2B80B36B-5902-4BF2-B4BD-8F168FADD8A2}" sibTransId="{48B253A0-682A-4E4E-815A-58CA4ED0BA35}"/>
    <dgm:cxn modelId="{FF5E4B5E-1A0C-4C81-AF82-EB246966E4D2}" type="presOf" srcId="{36F805B6-388C-4CC0-83C2-31527FC3F331}" destId="{271ED271-A256-49B1-818B-9F5ECC3DAF11}" srcOrd="0" destOrd="0" presId="urn:microsoft.com/office/officeart/2018/2/layout/IconCircleList"/>
    <dgm:cxn modelId="{4EDFA84A-D69D-4A3F-B659-E4902C763171}" type="presOf" srcId="{E86BCA77-76C7-4619-B946-794290E5882F}" destId="{38F02955-6922-4CD7-8303-73233C886CB2}" srcOrd="0" destOrd="0" presId="urn:microsoft.com/office/officeart/2018/2/layout/IconCircleList"/>
    <dgm:cxn modelId="{7BFBFD51-B02A-403C-9C70-7428353CABA5}" type="presOf" srcId="{9CFA0A9E-1F98-48FF-946E-82A6655208E5}" destId="{81AF2841-6B40-4E3D-8F21-490BC557C54A}" srcOrd="0" destOrd="0" presId="urn:microsoft.com/office/officeart/2018/2/layout/IconCircleList"/>
    <dgm:cxn modelId="{EC0E2D53-7DF2-4B58-8887-B3A7DCBE5C57}" type="presOf" srcId="{D90A9DD0-9275-4A1F-BB61-B3D34DC92F93}" destId="{D3981726-BED1-4C64-9DAD-378069CC2A60}" srcOrd="0" destOrd="0" presId="urn:microsoft.com/office/officeart/2018/2/layout/IconCircleList"/>
    <dgm:cxn modelId="{3F39DE8F-DB19-455B-BA9E-780A4EC6CB3C}" srcId="{D90A9DD0-9275-4A1F-BB61-B3D34DC92F93}" destId="{9CFA0A9E-1F98-48FF-946E-82A6655208E5}" srcOrd="1" destOrd="0" parTransId="{C61921BC-7173-4A05-8D7A-713ABCA7AF5C}" sibTransId="{E86BCA77-76C7-4619-B946-794290E5882F}"/>
    <dgm:cxn modelId="{9FF9A297-22BB-458E-89F5-87877FA33DB5}" type="presOf" srcId="{3F03D787-B0D6-406B-961C-B07D2E98A6F7}" destId="{684A98B2-6BDB-4E60-983E-94EB57C5B121}" srcOrd="0" destOrd="0" presId="urn:microsoft.com/office/officeart/2018/2/layout/IconCircleList"/>
    <dgm:cxn modelId="{9D8CEEC6-003D-4318-B0FA-841D2B84D712}" type="presOf" srcId="{5FCFC29A-2745-4E9A-B865-8F4BE8385BA6}" destId="{5998930B-0956-44F9-A132-E5ED372E64B0}" srcOrd="0" destOrd="0" presId="urn:microsoft.com/office/officeart/2018/2/layout/IconCircleList"/>
    <dgm:cxn modelId="{72BEB1F5-E25A-4B98-830A-114764787E63}" type="presOf" srcId="{48B253A0-682A-4E4E-815A-58CA4ED0BA35}" destId="{AD8E57E5-A823-4592-B8B6-1EB75DF93499}" srcOrd="0" destOrd="0" presId="urn:microsoft.com/office/officeart/2018/2/layout/IconCircleList"/>
    <dgm:cxn modelId="{2FC16A87-0BFD-418C-8E22-A43562900D96}" type="presParOf" srcId="{D3981726-BED1-4C64-9DAD-378069CC2A60}" destId="{A0FD29CA-B6E7-4C01-A8EB-5927D4275A68}" srcOrd="0" destOrd="0" presId="urn:microsoft.com/office/officeart/2018/2/layout/IconCircleList"/>
    <dgm:cxn modelId="{8299025D-56B2-4559-8B2A-78A343453965}" type="presParOf" srcId="{A0FD29CA-B6E7-4C01-A8EB-5927D4275A68}" destId="{12A65B50-C0AD-4F7A-9370-91E9BA07A651}" srcOrd="0" destOrd="0" presId="urn:microsoft.com/office/officeart/2018/2/layout/IconCircleList"/>
    <dgm:cxn modelId="{325AD4C0-5BBC-47D7-A5E1-E1D41AFD84D1}" type="presParOf" srcId="{12A65B50-C0AD-4F7A-9370-91E9BA07A651}" destId="{5C6B8589-8A60-4E34-81BD-F1CE3FB8524D}" srcOrd="0" destOrd="0" presId="urn:microsoft.com/office/officeart/2018/2/layout/IconCircleList"/>
    <dgm:cxn modelId="{64F5CD3C-BC66-4A1B-BEA8-22C058767689}" type="presParOf" srcId="{12A65B50-C0AD-4F7A-9370-91E9BA07A651}" destId="{99783F28-9AA6-488A-9DAD-87A76AAA0565}" srcOrd="1" destOrd="0" presId="urn:microsoft.com/office/officeart/2018/2/layout/IconCircleList"/>
    <dgm:cxn modelId="{62868B52-5E8E-44D7-B37E-ABF666BE384C}" type="presParOf" srcId="{12A65B50-C0AD-4F7A-9370-91E9BA07A651}" destId="{AFA1BEE8-076B-45B5-A814-3A2831C1374D}" srcOrd="2" destOrd="0" presId="urn:microsoft.com/office/officeart/2018/2/layout/IconCircleList"/>
    <dgm:cxn modelId="{7CDD9A5C-57A7-4665-942A-A4AB5D9D34DC}" type="presParOf" srcId="{12A65B50-C0AD-4F7A-9370-91E9BA07A651}" destId="{271ED271-A256-49B1-818B-9F5ECC3DAF11}" srcOrd="3" destOrd="0" presId="urn:microsoft.com/office/officeart/2018/2/layout/IconCircleList"/>
    <dgm:cxn modelId="{F9A6C8CD-D19E-4027-A888-5EDA6454754D}" type="presParOf" srcId="{A0FD29CA-B6E7-4C01-A8EB-5927D4275A68}" destId="{5925767A-017C-492E-9722-BACFDFDC501D}" srcOrd="1" destOrd="0" presId="urn:microsoft.com/office/officeart/2018/2/layout/IconCircleList"/>
    <dgm:cxn modelId="{F7580D7E-6D15-48D3-B26F-6385A595EC4D}" type="presParOf" srcId="{A0FD29CA-B6E7-4C01-A8EB-5927D4275A68}" destId="{4A683518-0DB5-40F8-B7B3-29D4D8873A83}" srcOrd="2" destOrd="0" presId="urn:microsoft.com/office/officeart/2018/2/layout/IconCircleList"/>
    <dgm:cxn modelId="{A7928D24-9B85-4103-915D-DF53A117E7F1}" type="presParOf" srcId="{4A683518-0DB5-40F8-B7B3-29D4D8873A83}" destId="{B724A0EE-96F2-45B6-A8EF-47017E750056}" srcOrd="0" destOrd="0" presId="urn:microsoft.com/office/officeart/2018/2/layout/IconCircleList"/>
    <dgm:cxn modelId="{EC0C66ED-FE6C-4F43-B3D5-A0181C1ECA0D}" type="presParOf" srcId="{4A683518-0DB5-40F8-B7B3-29D4D8873A83}" destId="{1B86C1B8-3D6E-44E8-BE0E-AC9F1BF6E200}" srcOrd="1" destOrd="0" presId="urn:microsoft.com/office/officeart/2018/2/layout/IconCircleList"/>
    <dgm:cxn modelId="{10A310CB-A6DA-423E-BD94-9C75FA73C946}" type="presParOf" srcId="{4A683518-0DB5-40F8-B7B3-29D4D8873A83}" destId="{51FD476F-3ADE-4204-A1FA-9ABBD337F254}" srcOrd="2" destOrd="0" presId="urn:microsoft.com/office/officeart/2018/2/layout/IconCircleList"/>
    <dgm:cxn modelId="{89A81D79-CB0C-44F9-9635-F7E5143BF1BA}" type="presParOf" srcId="{4A683518-0DB5-40F8-B7B3-29D4D8873A83}" destId="{81AF2841-6B40-4E3D-8F21-490BC557C54A}" srcOrd="3" destOrd="0" presId="urn:microsoft.com/office/officeart/2018/2/layout/IconCircleList"/>
    <dgm:cxn modelId="{FB794A14-A602-4BCC-9C38-FDC9568C7726}" type="presParOf" srcId="{A0FD29CA-B6E7-4C01-A8EB-5927D4275A68}" destId="{38F02955-6922-4CD7-8303-73233C886CB2}" srcOrd="3" destOrd="0" presId="urn:microsoft.com/office/officeart/2018/2/layout/IconCircleList"/>
    <dgm:cxn modelId="{C2D9FD20-C4B8-4B64-B0A9-307FFC903296}" type="presParOf" srcId="{A0FD29CA-B6E7-4C01-A8EB-5927D4275A68}" destId="{299885BF-28CC-4213-87F6-C696954CE5CC}" srcOrd="4" destOrd="0" presId="urn:microsoft.com/office/officeart/2018/2/layout/IconCircleList"/>
    <dgm:cxn modelId="{3ED8C0FC-5CF4-4B0E-852F-D09E0AE6CC71}" type="presParOf" srcId="{299885BF-28CC-4213-87F6-C696954CE5CC}" destId="{77B67149-1F52-4AEC-90B5-6ED9A201E01C}" srcOrd="0" destOrd="0" presId="urn:microsoft.com/office/officeart/2018/2/layout/IconCircleList"/>
    <dgm:cxn modelId="{48CB7E17-8DE3-49C4-A730-2EF3A50E4EE5}" type="presParOf" srcId="{299885BF-28CC-4213-87F6-C696954CE5CC}" destId="{C47DB278-0639-44DF-A752-4F38F502BD9A}" srcOrd="1" destOrd="0" presId="urn:microsoft.com/office/officeart/2018/2/layout/IconCircleList"/>
    <dgm:cxn modelId="{365C1FF5-0C10-48CA-A9DC-06B6FF518D42}" type="presParOf" srcId="{299885BF-28CC-4213-87F6-C696954CE5CC}" destId="{F4F62602-51D0-4E0D-9640-C0B4C6774C1C}" srcOrd="2" destOrd="0" presId="urn:microsoft.com/office/officeart/2018/2/layout/IconCircleList"/>
    <dgm:cxn modelId="{9463B16C-A46A-4541-8C90-537E068BD59B}" type="presParOf" srcId="{299885BF-28CC-4213-87F6-C696954CE5CC}" destId="{684A98B2-6BDB-4E60-983E-94EB57C5B121}" srcOrd="3" destOrd="0" presId="urn:microsoft.com/office/officeart/2018/2/layout/IconCircleList"/>
    <dgm:cxn modelId="{112D0C7A-8C0F-4862-B73E-AB29493B9D0A}" type="presParOf" srcId="{A0FD29CA-B6E7-4C01-A8EB-5927D4275A68}" destId="{AD8E57E5-A823-4592-B8B6-1EB75DF93499}" srcOrd="5" destOrd="0" presId="urn:microsoft.com/office/officeart/2018/2/layout/IconCircleList"/>
    <dgm:cxn modelId="{24F1BBD5-FA0A-4A11-9EB4-867B0F5213F9}" type="presParOf" srcId="{A0FD29CA-B6E7-4C01-A8EB-5927D4275A68}" destId="{90CC0D9A-641D-4D52-824D-0A4F9D665EDF}" srcOrd="6" destOrd="0" presId="urn:microsoft.com/office/officeart/2018/2/layout/IconCircleList"/>
    <dgm:cxn modelId="{3D085736-C7A8-41E6-9769-AC92B43753EE}" type="presParOf" srcId="{90CC0D9A-641D-4D52-824D-0A4F9D665EDF}" destId="{BA604A83-35A1-4F44-9C2C-D47A3852ABF1}" srcOrd="0" destOrd="0" presId="urn:microsoft.com/office/officeart/2018/2/layout/IconCircleList"/>
    <dgm:cxn modelId="{9E747F40-94D8-4CF5-8DDC-9D80239D4492}" type="presParOf" srcId="{90CC0D9A-641D-4D52-824D-0A4F9D665EDF}" destId="{FAC51382-C3F2-4CAB-843D-2ADFE27EBB4F}" srcOrd="1" destOrd="0" presId="urn:microsoft.com/office/officeart/2018/2/layout/IconCircleList"/>
    <dgm:cxn modelId="{EF78B75B-7A8A-4489-8C31-CBA47E11408D}" type="presParOf" srcId="{90CC0D9A-641D-4D52-824D-0A4F9D665EDF}" destId="{137BCE57-4C7A-4D5A-9A03-F7AC6B725DF5}" srcOrd="2" destOrd="0" presId="urn:microsoft.com/office/officeart/2018/2/layout/IconCircleList"/>
    <dgm:cxn modelId="{14BCF2E3-0F8C-41F0-826D-F2A91E584E75}" type="presParOf" srcId="{90CC0D9A-641D-4D52-824D-0A4F9D665EDF}" destId="{5998930B-0956-44F9-A132-E5ED372E64B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AE0BEF-DFE9-41FE-87FC-76B2419E9F4E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3EE653-A299-4675-8698-05EBFADFFB7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Taxa de juros:</a:t>
          </a:r>
          <a:r>
            <a:rPr lang="pt-BR"/>
            <a:t> Selic (Brasil) e Fed Funds (EUA)</a:t>
          </a:r>
          <a:endParaRPr lang="en-US"/>
        </a:p>
      </dgm:t>
    </dgm:pt>
    <dgm:pt modelId="{1D55FCF3-2A33-45D1-A7FA-7E2EEE4D89E1}" type="parTrans" cxnId="{6DFE8E54-09C6-4D2B-9732-11F033ADC7D2}">
      <dgm:prSet/>
      <dgm:spPr/>
      <dgm:t>
        <a:bodyPr/>
        <a:lstStyle/>
        <a:p>
          <a:endParaRPr lang="en-US"/>
        </a:p>
      </dgm:t>
    </dgm:pt>
    <dgm:pt modelId="{E1E8A02F-50CE-46CC-A639-06E2DB133EC4}" type="sibTrans" cxnId="{6DFE8E54-09C6-4D2B-9732-11F033ADC7D2}">
      <dgm:prSet/>
      <dgm:spPr/>
      <dgm:t>
        <a:bodyPr/>
        <a:lstStyle/>
        <a:p>
          <a:endParaRPr lang="en-US"/>
        </a:p>
      </dgm:t>
    </dgm:pt>
    <dgm:pt modelId="{28F2931A-0546-4869-B3D7-2BBCF0EB361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Inflação:</a:t>
          </a:r>
          <a:r>
            <a:rPr lang="pt-BR"/>
            <a:t> poder de compra e expectativa do mercado</a:t>
          </a:r>
          <a:endParaRPr lang="en-US"/>
        </a:p>
      </dgm:t>
    </dgm:pt>
    <dgm:pt modelId="{1AAA61D8-D4CE-4820-8186-CA02A6896CC4}" type="parTrans" cxnId="{F5A9530F-312C-4D16-89B1-1105D2FD5518}">
      <dgm:prSet/>
      <dgm:spPr/>
      <dgm:t>
        <a:bodyPr/>
        <a:lstStyle/>
        <a:p>
          <a:endParaRPr lang="en-US"/>
        </a:p>
      </dgm:t>
    </dgm:pt>
    <dgm:pt modelId="{EEE711AA-552B-4917-92F6-1B5F574ECB04}" type="sibTrans" cxnId="{F5A9530F-312C-4D16-89B1-1105D2FD5518}">
      <dgm:prSet/>
      <dgm:spPr/>
      <dgm:t>
        <a:bodyPr/>
        <a:lstStyle/>
        <a:p>
          <a:endParaRPr lang="en-US"/>
        </a:p>
      </dgm:t>
    </dgm:pt>
    <dgm:pt modelId="{3DD6AC58-AE13-4164-B3D7-BF48B31028CA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PIB:</a:t>
          </a:r>
          <a:r>
            <a:rPr lang="pt-BR"/>
            <a:t> crescimento ou recessão impactam confiança</a:t>
          </a:r>
          <a:endParaRPr lang="en-US"/>
        </a:p>
      </dgm:t>
    </dgm:pt>
    <dgm:pt modelId="{30183871-6D48-49B7-8207-0E46E1C8CC39}" type="parTrans" cxnId="{9FACE988-D5EE-4E18-A97D-797031A74144}">
      <dgm:prSet/>
      <dgm:spPr/>
      <dgm:t>
        <a:bodyPr/>
        <a:lstStyle/>
        <a:p>
          <a:endParaRPr lang="en-US"/>
        </a:p>
      </dgm:t>
    </dgm:pt>
    <dgm:pt modelId="{59C7B859-35B3-42BF-8D83-DB7CF034F216}" type="sibTrans" cxnId="{9FACE988-D5EE-4E18-A97D-797031A74144}">
      <dgm:prSet/>
      <dgm:spPr/>
      <dgm:t>
        <a:bodyPr/>
        <a:lstStyle/>
        <a:p>
          <a:endParaRPr lang="en-US"/>
        </a:p>
      </dgm:t>
    </dgm:pt>
    <dgm:pt modelId="{CCDAAD12-869E-447F-A2AC-D77F02CBC1F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b="1"/>
            <a:t>Balança comercial:</a:t>
          </a:r>
          <a:r>
            <a:rPr lang="pt-BR"/>
            <a:t> exportações x importações</a:t>
          </a:r>
          <a:endParaRPr lang="en-US"/>
        </a:p>
      </dgm:t>
    </dgm:pt>
    <dgm:pt modelId="{90BFD803-507C-43B0-BB7A-3451865E3DDC}" type="parTrans" cxnId="{40F19F0A-FE81-4250-B81E-14FBCEC611A1}">
      <dgm:prSet/>
      <dgm:spPr/>
      <dgm:t>
        <a:bodyPr/>
        <a:lstStyle/>
        <a:p>
          <a:endParaRPr lang="en-US"/>
        </a:p>
      </dgm:t>
    </dgm:pt>
    <dgm:pt modelId="{890CBC4F-D26D-4885-8CE6-12EF78915DBB}" type="sibTrans" cxnId="{40F19F0A-FE81-4250-B81E-14FBCEC611A1}">
      <dgm:prSet/>
      <dgm:spPr/>
      <dgm:t>
        <a:bodyPr/>
        <a:lstStyle/>
        <a:p>
          <a:endParaRPr lang="en-US"/>
        </a:p>
      </dgm:t>
    </dgm:pt>
    <dgm:pt modelId="{6A20145C-002A-444D-A46D-8C817645CD69}" type="pres">
      <dgm:prSet presAssocID="{4AAE0BEF-DFE9-41FE-87FC-76B2419E9F4E}" presName="root" presStyleCnt="0">
        <dgm:presLayoutVars>
          <dgm:dir/>
          <dgm:resizeHandles val="exact"/>
        </dgm:presLayoutVars>
      </dgm:prSet>
      <dgm:spPr/>
    </dgm:pt>
    <dgm:pt modelId="{4A34B810-18B9-4AAE-B6A0-145CE8510C9B}" type="pres">
      <dgm:prSet presAssocID="{C13EE653-A299-4675-8698-05EBFADFFB76}" presName="compNode" presStyleCnt="0"/>
      <dgm:spPr/>
    </dgm:pt>
    <dgm:pt modelId="{F4D7B808-D2A8-4BD7-9ABD-6C7F2D28066E}" type="pres">
      <dgm:prSet presAssocID="{C13EE653-A299-4675-8698-05EBFADFFB7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84AFCFC1-2FF6-4E37-9040-E8E4459288D2}" type="pres">
      <dgm:prSet presAssocID="{C13EE653-A299-4675-8698-05EBFADFFB76}" presName="spaceRect" presStyleCnt="0"/>
      <dgm:spPr/>
    </dgm:pt>
    <dgm:pt modelId="{1BB9FEEB-AE97-42FC-AC72-9F5BB53C6D43}" type="pres">
      <dgm:prSet presAssocID="{C13EE653-A299-4675-8698-05EBFADFFB76}" presName="textRect" presStyleLbl="revTx" presStyleIdx="0" presStyleCnt="4">
        <dgm:presLayoutVars>
          <dgm:chMax val="1"/>
          <dgm:chPref val="1"/>
        </dgm:presLayoutVars>
      </dgm:prSet>
      <dgm:spPr/>
    </dgm:pt>
    <dgm:pt modelId="{48A21E79-003C-47F1-8CB1-414997E196C4}" type="pres">
      <dgm:prSet presAssocID="{E1E8A02F-50CE-46CC-A639-06E2DB133EC4}" presName="sibTrans" presStyleCnt="0"/>
      <dgm:spPr/>
    </dgm:pt>
    <dgm:pt modelId="{909029C8-9D8C-4925-91F9-1A75B4F6FCC8}" type="pres">
      <dgm:prSet presAssocID="{28F2931A-0546-4869-B3D7-2BBCF0EB3616}" presName="compNode" presStyleCnt="0"/>
      <dgm:spPr/>
    </dgm:pt>
    <dgm:pt modelId="{3702196E-835F-454E-B1DD-D2B632A44B67}" type="pres">
      <dgm:prSet presAssocID="{28F2931A-0546-4869-B3D7-2BBCF0EB361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0394C63F-1086-4A58-9A7F-52181C95BB59}" type="pres">
      <dgm:prSet presAssocID="{28F2931A-0546-4869-B3D7-2BBCF0EB3616}" presName="spaceRect" presStyleCnt="0"/>
      <dgm:spPr/>
    </dgm:pt>
    <dgm:pt modelId="{353BE8AC-F274-4B31-AA40-D17CD802CD9E}" type="pres">
      <dgm:prSet presAssocID="{28F2931A-0546-4869-B3D7-2BBCF0EB3616}" presName="textRect" presStyleLbl="revTx" presStyleIdx="1" presStyleCnt="4">
        <dgm:presLayoutVars>
          <dgm:chMax val="1"/>
          <dgm:chPref val="1"/>
        </dgm:presLayoutVars>
      </dgm:prSet>
      <dgm:spPr/>
    </dgm:pt>
    <dgm:pt modelId="{A94CEE10-2C0D-4409-A958-9458AF48BAA5}" type="pres">
      <dgm:prSet presAssocID="{EEE711AA-552B-4917-92F6-1B5F574ECB04}" presName="sibTrans" presStyleCnt="0"/>
      <dgm:spPr/>
    </dgm:pt>
    <dgm:pt modelId="{40B64D4D-CB2B-45C6-BC89-0D2857DAFD0D}" type="pres">
      <dgm:prSet presAssocID="{3DD6AC58-AE13-4164-B3D7-BF48B31028CA}" presName="compNode" presStyleCnt="0"/>
      <dgm:spPr/>
    </dgm:pt>
    <dgm:pt modelId="{5E00109C-5EC9-41BF-915E-B87ABEAD2B0E}" type="pres">
      <dgm:prSet presAssocID="{3DD6AC58-AE13-4164-B3D7-BF48B31028C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18153923-944D-4565-976D-AC667F21E6D3}" type="pres">
      <dgm:prSet presAssocID="{3DD6AC58-AE13-4164-B3D7-BF48B31028CA}" presName="spaceRect" presStyleCnt="0"/>
      <dgm:spPr/>
    </dgm:pt>
    <dgm:pt modelId="{45F6A47D-E249-4192-8505-AF9A952469EC}" type="pres">
      <dgm:prSet presAssocID="{3DD6AC58-AE13-4164-B3D7-BF48B31028CA}" presName="textRect" presStyleLbl="revTx" presStyleIdx="2" presStyleCnt="4">
        <dgm:presLayoutVars>
          <dgm:chMax val="1"/>
          <dgm:chPref val="1"/>
        </dgm:presLayoutVars>
      </dgm:prSet>
      <dgm:spPr/>
    </dgm:pt>
    <dgm:pt modelId="{BD1CEBE4-B58E-4F79-B0DA-8DDF058BA457}" type="pres">
      <dgm:prSet presAssocID="{59C7B859-35B3-42BF-8D83-DB7CF034F216}" presName="sibTrans" presStyleCnt="0"/>
      <dgm:spPr/>
    </dgm:pt>
    <dgm:pt modelId="{E5C09327-09D3-4CF4-A069-1E546CEE024F}" type="pres">
      <dgm:prSet presAssocID="{CCDAAD12-869E-447F-A2AC-D77F02CBC1F2}" presName="compNode" presStyleCnt="0"/>
      <dgm:spPr/>
    </dgm:pt>
    <dgm:pt modelId="{8B090413-3759-4268-B900-67183A2C92F7}" type="pres">
      <dgm:prSet presAssocID="{CCDAAD12-869E-447F-A2AC-D77F02CBC1F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da de Peso"/>
        </a:ext>
      </dgm:extLst>
    </dgm:pt>
    <dgm:pt modelId="{4F33A023-F715-4BB7-B5A7-A3AE894E48CD}" type="pres">
      <dgm:prSet presAssocID="{CCDAAD12-869E-447F-A2AC-D77F02CBC1F2}" presName="spaceRect" presStyleCnt="0"/>
      <dgm:spPr/>
    </dgm:pt>
    <dgm:pt modelId="{741E5909-7071-4290-8623-69CCD0ECFBA4}" type="pres">
      <dgm:prSet presAssocID="{CCDAAD12-869E-447F-A2AC-D77F02CBC1F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E9CBD09-803E-4B33-8328-0206E39CA43A}" type="presOf" srcId="{4AAE0BEF-DFE9-41FE-87FC-76B2419E9F4E}" destId="{6A20145C-002A-444D-A46D-8C817645CD69}" srcOrd="0" destOrd="0" presId="urn:microsoft.com/office/officeart/2018/2/layout/IconLabelList"/>
    <dgm:cxn modelId="{40F19F0A-FE81-4250-B81E-14FBCEC611A1}" srcId="{4AAE0BEF-DFE9-41FE-87FC-76B2419E9F4E}" destId="{CCDAAD12-869E-447F-A2AC-D77F02CBC1F2}" srcOrd="3" destOrd="0" parTransId="{90BFD803-507C-43B0-BB7A-3451865E3DDC}" sibTransId="{890CBC4F-D26D-4885-8CE6-12EF78915DBB}"/>
    <dgm:cxn modelId="{F5A9530F-312C-4D16-89B1-1105D2FD5518}" srcId="{4AAE0BEF-DFE9-41FE-87FC-76B2419E9F4E}" destId="{28F2931A-0546-4869-B3D7-2BBCF0EB3616}" srcOrd="1" destOrd="0" parTransId="{1AAA61D8-D4CE-4820-8186-CA02A6896CC4}" sibTransId="{EEE711AA-552B-4917-92F6-1B5F574ECB04}"/>
    <dgm:cxn modelId="{76D8E750-42F0-440E-9E46-9A7042D04699}" type="presOf" srcId="{CCDAAD12-869E-447F-A2AC-D77F02CBC1F2}" destId="{741E5909-7071-4290-8623-69CCD0ECFBA4}" srcOrd="0" destOrd="0" presId="urn:microsoft.com/office/officeart/2018/2/layout/IconLabelList"/>
    <dgm:cxn modelId="{6DFE8E54-09C6-4D2B-9732-11F033ADC7D2}" srcId="{4AAE0BEF-DFE9-41FE-87FC-76B2419E9F4E}" destId="{C13EE653-A299-4675-8698-05EBFADFFB76}" srcOrd="0" destOrd="0" parTransId="{1D55FCF3-2A33-45D1-A7FA-7E2EEE4D89E1}" sibTransId="{E1E8A02F-50CE-46CC-A639-06E2DB133EC4}"/>
    <dgm:cxn modelId="{9FACE988-D5EE-4E18-A97D-797031A74144}" srcId="{4AAE0BEF-DFE9-41FE-87FC-76B2419E9F4E}" destId="{3DD6AC58-AE13-4164-B3D7-BF48B31028CA}" srcOrd="2" destOrd="0" parTransId="{30183871-6D48-49B7-8207-0E46E1C8CC39}" sibTransId="{59C7B859-35B3-42BF-8D83-DB7CF034F216}"/>
    <dgm:cxn modelId="{150DD4D1-7EC0-4FCF-B2A4-66065F1007BB}" type="presOf" srcId="{3DD6AC58-AE13-4164-B3D7-BF48B31028CA}" destId="{45F6A47D-E249-4192-8505-AF9A952469EC}" srcOrd="0" destOrd="0" presId="urn:microsoft.com/office/officeart/2018/2/layout/IconLabelList"/>
    <dgm:cxn modelId="{9629B0D2-BD0C-4308-A02C-00E5C9681DCB}" type="presOf" srcId="{28F2931A-0546-4869-B3D7-2BBCF0EB3616}" destId="{353BE8AC-F274-4B31-AA40-D17CD802CD9E}" srcOrd="0" destOrd="0" presId="urn:microsoft.com/office/officeart/2018/2/layout/IconLabelList"/>
    <dgm:cxn modelId="{E42F4ED8-355A-49C0-A20D-B6D5978741AE}" type="presOf" srcId="{C13EE653-A299-4675-8698-05EBFADFFB76}" destId="{1BB9FEEB-AE97-42FC-AC72-9F5BB53C6D43}" srcOrd="0" destOrd="0" presId="urn:microsoft.com/office/officeart/2018/2/layout/IconLabelList"/>
    <dgm:cxn modelId="{9F8E129D-A794-4011-B939-F8CE826BFA34}" type="presParOf" srcId="{6A20145C-002A-444D-A46D-8C817645CD69}" destId="{4A34B810-18B9-4AAE-B6A0-145CE8510C9B}" srcOrd="0" destOrd="0" presId="urn:microsoft.com/office/officeart/2018/2/layout/IconLabelList"/>
    <dgm:cxn modelId="{5362B869-6595-43BD-9A9F-5873C123D452}" type="presParOf" srcId="{4A34B810-18B9-4AAE-B6A0-145CE8510C9B}" destId="{F4D7B808-D2A8-4BD7-9ABD-6C7F2D28066E}" srcOrd="0" destOrd="0" presId="urn:microsoft.com/office/officeart/2018/2/layout/IconLabelList"/>
    <dgm:cxn modelId="{09886F65-52E6-49DC-9C60-B1708FB39BA1}" type="presParOf" srcId="{4A34B810-18B9-4AAE-B6A0-145CE8510C9B}" destId="{84AFCFC1-2FF6-4E37-9040-E8E4459288D2}" srcOrd="1" destOrd="0" presId="urn:microsoft.com/office/officeart/2018/2/layout/IconLabelList"/>
    <dgm:cxn modelId="{CF83509E-E0DF-4315-8557-7C2E4C023163}" type="presParOf" srcId="{4A34B810-18B9-4AAE-B6A0-145CE8510C9B}" destId="{1BB9FEEB-AE97-42FC-AC72-9F5BB53C6D43}" srcOrd="2" destOrd="0" presId="urn:microsoft.com/office/officeart/2018/2/layout/IconLabelList"/>
    <dgm:cxn modelId="{7950E051-A92C-4F1D-B280-73B3651FDAE5}" type="presParOf" srcId="{6A20145C-002A-444D-A46D-8C817645CD69}" destId="{48A21E79-003C-47F1-8CB1-414997E196C4}" srcOrd="1" destOrd="0" presId="urn:microsoft.com/office/officeart/2018/2/layout/IconLabelList"/>
    <dgm:cxn modelId="{6F3308ED-8B5B-4C12-BBDA-6614A9251516}" type="presParOf" srcId="{6A20145C-002A-444D-A46D-8C817645CD69}" destId="{909029C8-9D8C-4925-91F9-1A75B4F6FCC8}" srcOrd="2" destOrd="0" presId="urn:microsoft.com/office/officeart/2018/2/layout/IconLabelList"/>
    <dgm:cxn modelId="{B21D0B46-0D49-4FBB-B414-3C40BDCB96D1}" type="presParOf" srcId="{909029C8-9D8C-4925-91F9-1A75B4F6FCC8}" destId="{3702196E-835F-454E-B1DD-D2B632A44B67}" srcOrd="0" destOrd="0" presId="urn:microsoft.com/office/officeart/2018/2/layout/IconLabelList"/>
    <dgm:cxn modelId="{D8179858-A0AA-498A-9BBA-04174D58783B}" type="presParOf" srcId="{909029C8-9D8C-4925-91F9-1A75B4F6FCC8}" destId="{0394C63F-1086-4A58-9A7F-52181C95BB59}" srcOrd="1" destOrd="0" presId="urn:microsoft.com/office/officeart/2018/2/layout/IconLabelList"/>
    <dgm:cxn modelId="{A98A1802-79A4-4519-9F09-302AAF2F19E3}" type="presParOf" srcId="{909029C8-9D8C-4925-91F9-1A75B4F6FCC8}" destId="{353BE8AC-F274-4B31-AA40-D17CD802CD9E}" srcOrd="2" destOrd="0" presId="urn:microsoft.com/office/officeart/2018/2/layout/IconLabelList"/>
    <dgm:cxn modelId="{779B6876-3346-49D6-B79D-0B2AE83BCCEB}" type="presParOf" srcId="{6A20145C-002A-444D-A46D-8C817645CD69}" destId="{A94CEE10-2C0D-4409-A958-9458AF48BAA5}" srcOrd="3" destOrd="0" presId="urn:microsoft.com/office/officeart/2018/2/layout/IconLabelList"/>
    <dgm:cxn modelId="{606F13F6-CE9E-4CF8-B0C6-3A32F3FFE406}" type="presParOf" srcId="{6A20145C-002A-444D-A46D-8C817645CD69}" destId="{40B64D4D-CB2B-45C6-BC89-0D2857DAFD0D}" srcOrd="4" destOrd="0" presId="urn:microsoft.com/office/officeart/2018/2/layout/IconLabelList"/>
    <dgm:cxn modelId="{65EB9FCD-F502-4BB7-8CEC-D0DC5ABC7006}" type="presParOf" srcId="{40B64D4D-CB2B-45C6-BC89-0D2857DAFD0D}" destId="{5E00109C-5EC9-41BF-915E-B87ABEAD2B0E}" srcOrd="0" destOrd="0" presId="urn:microsoft.com/office/officeart/2018/2/layout/IconLabelList"/>
    <dgm:cxn modelId="{4044158F-B79E-4918-AF5A-F98639B63140}" type="presParOf" srcId="{40B64D4D-CB2B-45C6-BC89-0D2857DAFD0D}" destId="{18153923-944D-4565-976D-AC667F21E6D3}" srcOrd="1" destOrd="0" presId="urn:microsoft.com/office/officeart/2018/2/layout/IconLabelList"/>
    <dgm:cxn modelId="{98018DA2-40E2-4768-A68D-D1AEE6FCC635}" type="presParOf" srcId="{40B64D4D-CB2B-45C6-BC89-0D2857DAFD0D}" destId="{45F6A47D-E249-4192-8505-AF9A952469EC}" srcOrd="2" destOrd="0" presId="urn:microsoft.com/office/officeart/2018/2/layout/IconLabelList"/>
    <dgm:cxn modelId="{35BFACCD-ED4D-4ACF-8B7E-59EA56AD872C}" type="presParOf" srcId="{6A20145C-002A-444D-A46D-8C817645CD69}" destId="{BD1CEBE4-B58E-4F79-B0DA-8DDF058BA457}" srcOrd="5" destOrd="0" presId="urn:microsoft.com/office/officeart/2018/2/layout/IconLabelList"/>
    <dgm:cxn modelId="{F045CC75-121A-43F4-A5F3-CA130A80B89E}" type="presParOf" srcId="{6A20145C-002A-444D-A46D-8C817645CD69}" destId="{E5C09327-09D3-4CF4-A069-1E546CEE024F}" srcOrd="6" destOrd="0" presId="urn:microsoft.com/office/officeart/2018/2/layout/IconLabelList"/>
    <dgm:cxn modelId="{A66875FA-179B-48FF-B07D-516CABA707D5}" type="presParOf" srcId="{E5C09327-09D3-4CF4-A069-1E546CEE024F}" destId="{8B090413-3759-4268-B900-67183A2C92F7}" srcOrd="0" destOrd="0" presId="urn:microsoft.com/office/officeart/2018/2/layout/IconLabelList"/>
    <dgm:cxn modelId="{74EB726D-85F9-4E2E-A10A-40C9DA0FD92B}" type="presParOf" srcId="{E5C09327-09D3-4CF4-A069-1E546CEE024F}" destId="{4F33A023-F715-4BB7-B5A7-A3AE894E48CD}" srcOrd="1" destOrd="0" presId="urn:microsoft.com/office/officeart/2018/2/layout/IconLabelList"/>
    <dgm:cxn modelId="{F9DF386B-6E02-4F9D-A4CB-9719D6282CE3}" type="presParOf" srcId="{E5C09327-09D3-4CF4-A069-1E546CEE024F}" destId="{741E5909-7071-4290-8623-69CCD0ECFBA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92A3EF-7845-4322-AD1D-6ED36239A02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0B6D608B-FEBB-4F0C-9B35-50120030945C}">
      <dgm:prSet/>
      <dgm:spPr/>
      <dgm:t>
        <a:bodyPr/>
        <a:lstStyle/>
        <a:p>
          <a:r>
            <a:rPr lang="pt-BR" b="1"/>
            <a:t>Spot:</a:t>
          </a:r>
          <a:r>
            <a:rPr lang="pt-BR"/>
            <a:t> taxa do dia, liquidação imediata</a:t>
          </a:r>
          <a:endParaRPr lang="en-US"/>
        </a:p>
      </dgm:t>
    </dgm:pt>
    <dgm:pt modelId="{7599130E-519C-41A8-A67B-AB01F11B22B8}" type="parTrans" cxnId="{8729D183-CF05-4F7A-A3C2-E7F34EAE285D}">
      <dgm:prSet/>
      <dgm:spPr/>
      <dgm:t>
        <a:bodyPr/>
        <a:lstStyle/>
        <a:p>
          <a:endParaRPr lang="en-US"/>
        </a:p>
      </dgm:t>
    </dgm:pt>
    <dgm:pt modelId="{38F8E98C-5F50-4D75-83F5-9ABA6EBC58C5}" type="sibTrans" cxnId="{8729D183-CF05-4F7A-A3C2-E7F34EAE285D}">
      <dgm:prSet/>
      <dgm:spPr/>
      <dgm:t>
        <a:bodyPr/>
        <a:lstStyle/>
        <a:p>
          <a:endParaRPr lang="en-US"/>
        </a:p>
      </dgm:t>
    </dgm:pt>
    <dgm:pt modelId="{0A7406C2-7EFF-4A5E-AAB5-2B8FD07EE18C}">
      <dgm:prSet/>
      <dgm:spPr/>
      <dgm:t>
        <a:bodyPr/>
        <a:lstStyle/>
        <a:p>
          <a:r>
            <a:rPr lang="pt-BR" b="1"/>
            <a:t>Forward:</a:t>
          </a:r>
          <a:r>
            <a:rPr lang="pt-BR"/>
            <a:t> taxa futura, acordada hoje para liquidar depois</a:t>
          </a:r>
          <a:endParaRPr lang="en-US"/>
        </a:p>
      </dgm:t>
    </dgm:pt>
    <dgm:pt modelId="{334100CF-EAE9-4168-820A-21FBB5A661A9}" type="parTrans" cxnId="{5A795853-5082-43F4-8C28-BF8C87148BBB}">
      <dgm:prSet/>
      <dgm:spPr/>
      <dgm:t>
        <a:bodyPr/>
        <a:lstStyle/>
        <a:p>
          <a:endParaRPr lang="en-US"/>
        </a:p>
      </dgm:t>
    </dgm:pt>
    <dgm:pt modelId="{CC6E41C5-E036-4594-8525-3DFEA09E0332}" type="sibTrans" cxnId="{5A795853-5082-43F4-8C28-BF8C87148BBB}">
      <dgm:prSet/>
      <dgm:spPr/>
      <dgm:t>
        <a:bodyPr/>
        <a:lstStyle/>
        <a:p>
          <a:endParaRPr lang="en-US"/>
        </a:p>
      </dgm:t>
    </dgm:pt>
    <dgm:pt modelId="{B8CA0EDB-0C97-43F1-A869-74E14ACBACEF}">
      <dgm:prSet/>
      <dgm:spPr/>
      <dgm:t>
        <a:bodyPr/>
        <a:lstStyle/>
        <a:p>
          <a:r>
            <a:rPr lang="pt-BR" dirty="0"/>
            <a:t>Empresas usam </a:t>
          </a:r>
          <a:r>
            <a:rPr lang="pt-BR" b="1" dirty="0" err="1"/>
            <a:t>forward</a:t>
          </a:r>
          <a:r>
            <a:rPr lang="pt-BR" dirty="0"/>
            <a:t> para previsibilidade</a:t>
          </a:r>
          <a:endParaRPr lang="en-US" dirty="0"/>
        </a:p>
      </dgm:t>
    </dgm:pt>
    <dgm:pt modelId="{61151798-0141-445B-9DBC-10DA9AA5F072}" type="parTrans" cxnId="{4339161F-261D-4BAA-848D-C3568F413E1D}">
      <dgm:prSet/>
      <dgm:spPr/>
      <dgm:t>
        <a:bodyPr/>
        <a:lstStyle/>
        <a:p>
          <a:endParaRPr lang="en-US"/>
        </a:p>
      </dgm:t>
    </dgm:pt>
    <dgm:pt modelId="{B19D48EB-7F98-41E7-B56F-D0EA4475EC6B}" type="sibTrans" cxnId="{4339161F-261D-4BAA-848D-C3568F413E1D}">
      <dgm:prSet/>
      <dgm:spPr/>
      <dgm:t>
        <a:bodyPr/>
        <a:lstStyle/>
        <a:p>
          <a:endParaRPr lang="en-US"/>
        </a:p>
      </dgm:t>
    </dgm:pt>
    <dgm:pt modelId="{DC288FE2-2E10-4C5B-AD21-7E8F858ADABC}">
      <dgm:prSet/>
      <dgm:spPr/>
      <dgm:t>
        <a:bodyPr/>
        <a:lstStyle/>
        <a:p>
          <a:r>
            <a:rPr lang="pt-BR" dirty="0"/>
            <a:t>Política e incerteza podem tornar o </a:t>
          </a:r>
          <a:r>
            <a:rPr lang="pt-BR" dirty="0" err="1"/>
            <a:t>forward</a:t>
          </a:r>
          <a:r>
            <a:rPr lang="pt-BR" dirty="0"/>
            <a:t> mais caro e perigoso</a:t>
          </a:r>
          <a:endParaRPr lang="en-US" dirty="0"/>
        </a:p>
      </dgm:t>
    </dgm:pt>
    <dgm:pt modelId="{C48F1663-AA56-43A2-9CFC-AF8B201BA21C}" type="parTrans" cxnId="{DDF6BFFE-7572-4A3E-A40B-B93A9E02BCC8}">
      <dgm:prSet/>
      <dgm:spPr/>
      <dgm:t>
        <a:bodyPr/>
        <a:lstStyle/>
        <a:p>
          <a:endParaRPr lang="en-US"/>
        </a:p>
      </dgm:t>
    </dgm:pt>
    <dgm:pt modelId="{6C1FFA3D-FF25-476F-8D49-682F6E28AA4D}" type="sibTrans" cxnId="{DDF6BFFE-7572-4A3E-A40B-B93A9E02BCC8}">
      <dgm:prSet/>
      <dgm:spPr/>
      <dgm:t>
        <a:bodyPr/>
        <a:lstStyle/>
        <a:p>
          <a:endParaRPr lang="en-US"/>
        </a:p>
      </dgm:t>
    </dgm:pt>
    <dgm:pt modelId="{C63D6823-376E-4393-A49C-1863BFDB77A3}" type="pres">
      <dgm:prSet presAssocID="{2292A3EF-7845-4322-AD1D-6ED36239A02B}" presName="root" presStyleCnt="0">
        <dgm:presLayoutVars>
          <dgm:dir/>
          <dgm:resizeHandles val="exact"/>
        </dgm:presLayoutVars>
      </dgm:prSet>
      <dgm:spPr/>
    </dgm:pt>
    <dgm:pt modelId="{CF91795E-F80A-45F6-A987-7AABE9256B2B}" type="pres">
      <dgm:prSet presAssocID="{0B6D608B-FEBB-4F0C-9B35-50120030945C}" presName="compNode" presStyleCnt="0"/>
      <dgm:spPr/>
    </dgm:pt>
    <dgm:pt modelId="{DBCA13BF-44D4-439B-89B8-4F1D42A352AE}" type="pres">
      <dgm:prSet presAssocID="{0B6D608B-FEBB-4F0C-9B35-50120030945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9CEEB5DF-2C41-46AF-A6C7-32380A8D45FD}" type="pres">
      <dgm:prSet presAssocID="{0B6D608B-FEBB-4F0C-9B35-50120030945C}" presName="spaceRect" presStyleCnt="0"/>
      <dgm:spPr/>
    </dgm:pt>
    <dgm:pt modelId="{53950EC0-4E25-4979-9653-26D8A1AE2DCA}" type="pres">
      <dgm:prSet presAssocID="{0B6D608B-FEBB-4F0C-9B35-50120030945C}" presName="textRect" presStyleLbl="revTx" presStyleIdx="0" presStyleCnt="4">
        <dgm:presLayoutVars>
          <dgm:chMax val="1"/>
          <dgm:chPref val="1"/>
        </dgm:presLayoutVars>
      </dgm:prSet>
      <dgm:spPr/>
    </dgm:pt>
    <dgm:pt modelId="{9C2DC12F-161B-41B3-A81A-8F7CCDDA989A}" type="pres">
      <dgm:prSet presAssocID="{38F8E98C-5F50-4D75-83F5-9ABA6EBC58C5}" presName="sibTrans" presStyleCnt="0"/>
      <dgm:spPr/>
    </dgm:pt>
    <dgm:pt modelId="{59939E40-2FBD-4701-AFA9-7537B4B906F7}" type="pres">
      <dgm:prSet presAssocID="{0A7406C2-7EFF-4A5E-AAB5-2B8FD07EE18C}" presName="compNode" presStyleCnt="0"/>
      <dgm:spPr/>
    </dgm:pt>
    <dgm:pt modelId="{28F64F03-8668-4FAD-A1EB-E8ADF18EF5AF}" type="pres">
      <dgm:prSet presAssocID="{0A7406C2-7EFF-4A5E-AAB5-2B8FD07EE18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artilhar"/>
        </a:ext>
      </dgm:extLst>
    </dgm:pt>
    <dgm:pt modelId="{F8D578F2-3425-4220-9905-EC84607BBB32}" type="pres">
      <dgm:prSet presAssocID="{0A7406C2-7EFF-4A5E-AAB5-2B8FD07EE18C}" presName="spaceRect" presStyleCnt="0"/>
      <dgm:spPr/>
    </dgm:pt>
    <dgm:pt modelId="{934F38AB-5C5D-4FAC-8DC7-185D35A477E3}" type="pres">
      <dgm:prSet presAssocID="{0A7406C2-7EFF-4A5E-AAB5-2B8FD07EE18C}" presName="textRect" presStyleLbl="revTx" presStyleIdx="1" presStyleCnt="4">
        <dgm:presLayoutVars>
          <dgm:chMax val="1"/>
          <dgm:chPref val="1"/>
        </dgm:presLayoutVars>
      </dgm:prSet>
      <dgm:spPr/>
    </dgm:pt>
    <dgm:pt modelId="{EAE1248A-47B8-4D62-BDF1-09950D056AAC}" type="pres">
      <dgm:prSet presAssocID="{CC6E41C5-E036-4594-8525-3DFEA09E0332}" presName="sibTrans" presStyleCnt="0"/>
      <dgm:spPr/>
    </dgm:pt>
    <dgm:pt modelId="{53930C24-F69C-4C29-AA96-712675143673}" type="pres">
      <dgm:prSet presAssocID="{B8CA0EDB-0C97-43F1-A869-74E14ACBACEF}" presName="compNode" presStyleCnt="0"/>
      <dgm:spPr/>
    </dgm:pt>
    <dgm:pt modelId="{80CCA87B-5C26-4513-8C1A-E7B5D743A8E8}" type="pres">
      <dgm:prSet presAssocID="{B8CA0EDB-0C97-43F1-A869-74E14ACBACE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12B88F48-CEAD-498F-9719-162DB5B27709}" type="pres">
      <dgm:prSet presAssocID="{B8CA0EDB-0C97-43F1-A869-74E14ACBACEF}" presName="spaceRect" presStyleCnt="0"/>
      <dgm:spPr/>
    </dgm:pt>
    <dgm:pt modelId="{5DC4CAF6-166C-4B9D-B2C2-DE66501ADB93}" type="pres">
      <dgm:prSet presAssocID="{B8CA0EDB-0C97-43F1-A869-74E14ACBACEF}" presName="textRect" presStyleLbl="revTx" presStyleIdx="2" presStyleCnt="4">
        <dgm:presLayoutVars>
          <dgm:chMax val="1"/>
          <dgm:chPref val="1"/>
        </dgm:presLayoutVars>
      </dgm:prSet>
      <dgm:spPr/>
    </dgm:pt>
    <dgm:pt modelId="{35FB6EA5-9E67-4843-B267-22C74698DE4F}" type="pres">
      <dgm:prSet presAssocID="{B19D48EB-7F98-41E7-B56F-D0EA4475EC6B}" presName="sibTrans" presStyleCnt="0"/>
      <dgm:spPr/>
    </dgm:pt>
    <dgm:pt modelId="{34F01E56-FE45-4A1D-A1D8-52777168CA26}" type="pres">
      <dgm:prSet presAssocID="{DC288FE2-2E10-4C5B-AD21-7E8F858ADABC}" presName="compNode" presStyleCnt="0"/>
      <dgm:spPr/>
    </dgm:pt>
    <dgm:pt modelId="{B94465A3-6CF0-4F4C-AD0A-E566ED5918C9}" type="pres">
      <dgm:prSet presAssocID="{DC288FE2-2E10-4C5B-AD21-7E8F858ADAB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E9F4F03F-4039-4094-8FF4-35A876AA475D}" type="pres">
      <dgm:prSet presAssocID="{DC288FE2-2E10-4C5B-AD21-7E8F858ADABC}" presName="spaceRect" presStyleCnt="0"/>
      <dgm:spPr/>
    </dgm:pt>
    <dgm:pt modelId="{391F3E3D-4C00-4124-ACF8-9FB865536E0F}" type="pres">
      <dgm:prSet presAssocID="{DC288FE2-2E10-4C5B-AD21-7E8F858ADAB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F8339A02-DC76-4B47-BCFF-E052BF8E63AB}" type="presOf" srcId="{B8CA0EDB-0C97-43F1-A869-74E14ACBACEF}" destId="{5DC4CAF6-166C-4B9D-B2C2-DE66501ADB93}" srcOrd="0" destOrd="0" presId="urn:microsoft.com/office/officeart/2018/2/layout/IconLabelList"/>
    <dgm:cxn modelId="{4339161F-261D-4BAA-848D-C3568F413E1D}" srcId="{2292A3EF-7845-4322-AD1D-6ED36239A02B}" destId="{B8CA0EDB-0C97-43F1-A869-74E14ACBACEF}" srcOrd="2" destOrd="0" parTransId="{61151798-0141-445B-9DBC-10DA9AA5F072}" sibTransId="{B19D48EB-7F98-41E7-B56F-D0EA4475EC6B}"/>
    <dgm:cxn modelId="{7CF3375B-7F87-4991-A281-BF919598F844}" type="presOf" srcId="{0A7406C2-7EFF-4A5E-AAB5-2B8FD07EE18C}" destId="{934F38AB-5C5D-4FAC-8DC7-185D35A477E3}" srcOrd="0" destOrd="0" presId="urn:microsoft.com/office/officeart/2018/2/layout/IconLabelList"/>
    <dgm:cxn modelId="{295FD060-65C1-431C-BC84-B309E9D7453B}" type="presOf" srcId="{DC288FE2-2E10-4C5B-AD21-7E8F858ADABC}" destId="{391F3E3D-4C00-4124-ACF8-9FB865536E0F}" srcOrd="0" destOrd="0" presId="urn:microsoft.com/office/officeart/2018/2/layout/IconLabelList"/>
    <dgm:cxn modelId="{9E152553-7724-4761-9EDC-F12AE4857D5E}" type="presOf" srcId="{0B6D608B-FEBB-4F0C-9B35-50120030945C}" destId="{53950EC0-4E25-4979-9653-26D8A1AE2DCA}" srcOrd="0" destOrd="0" presId="urn:microsoft.com/office/officeart/2018/2/layout/IconLabelList"/>
    <dgm:cxn modelId="{5A795853-5082-43F4-8C28-BF8C87148BBB}" srcId="{2292A3EF-7845-4322-AD1D-6ED36239A02B}" destId="{0A7406C2-7EFF-4A5E-AAB5-2B8FD07EE18C}" srcOrd="1" destOrd="0" parTransId="{334100CF-EAE9-4168-820A-21FBB5A661A9}" sibTransId="{CC6E41C5-E036-4594-8525-3DFEA09E0332}"/>
    <dgm:cxn modelId="{8729D183-CF05-4F7A-A3C2-E7F34EAE285D}" srcId="{2292A3EF-7845-4322-AD1D-6ED36239A02B}" destId="{0B6D608B-FEBB-4F0C-9B35-50120030945C}" srcOrd="0" destOrd="0" parTransId="{7599130E-519C-41A8-A67B-AB01F11B22B8}" sibTransId="{38F8E98C-5F50-4D75-83F5-9ABA6EBC58C5}"/>
    <dgm:cxn modelId="{AB88FBFA-BA54-4F61-A414-8D103D1649B5}" type="presOf" srcId="{2292A3EF-7845-4322-AD1D-6ED36239A02B}" destId="{C63D6823-376E-4393-A49C-1863BFDB77A3}" srcOrd="0" destOrd="0" presId="urn:microsoft.com/office/officeart/2018/2/layout/IconLabelList"/>
    <dgm:cxn modelId="{DDF6BFFE-7572-4A3E-A40B-B93A9E02BCC8}" srcId="{2292A3EF-7845-4322-AD1D-6ED36239A02B}" destId="{DC288FE2-2E10-4C5B-AD21-7E8F858ADABC}" srcOrd="3" destOrd="0" parTransId="{C48F1663-AA56-43A2-9CFC-AF8B201BA21C}" sibTransId="{6C1FFA3D-FF25-476F-8D49-682F6E28AA4D}"/>
    <dgm:cxn modelId="{8D881729-040A-4046-9F8B-09F22C5F5047}" type="presParOf" srcId="{C63D6823-376E-4393-A49C-1863BFDB77A3}" destId="{CF91795E-F80A-45F6-A987-7AABE9256B2B}" srcOrd="0" destOrd="0" presId="urn:microsoft.com/office/officeart/2018/2/layout/IconLabelList"/>
    <dgm:cxn modelId="{6D93597A-93BA-458D-9ECA-EDCBEA51558F}" type="presParOf" srcId="{CF91795E-F80A-45F6-A987-7AABE9256B2B}" destId="{DBCA13BF-44D4-439B-89B8-4F1D42A352AE}" srcOrd="0" destOrd="0" presId="urn:microsoft.com/office/officeart/2018/2/layout/IconLabelList"/>
    <dgm:cxn modelId="{586D27D0-253A-4684-B6E4-9C6CCBB0875E}" type="presParOf" srcId="{CF91795E-F80A-45F6-A987-7AABE9256B2B}" destId="{9CEEB5DF-2C41-46AF-A6C7-32380A8D45FD}" srcOrd="1" destOrd="0" presId="urn:microsoft.com/office/officeart/2018/2/layout/IconLabelList"/>
    <dgm:cxn modelId="{657E7692-A958-4D4A-BF6F-873F71557A3C}" type="presParOf" srcId="{CF91795E-F80A-45F6-A987-7AABE9256B2B}" destId="{53950EC0-4E25-4979-9653-26D8A1AE2DCA}" srcOrd="2" destOrd="0" presId="urn:microsoft.com/office/officeart/2018/2/layout/IconLabelList"/>
    <dgm:cxn modelId="{91B3C109-9331-42E5-8B83-37ABDB1D4A1C}" type="presParOf" srcId="{C63D6823-376E-4393-A49C-1863BFDB77A3}" destId="{9C2DC12F-161B-41B3-A81A-8F7CCDDA989A}" srcOrd="1" destOrd="0" presId="urn:microsoft.com/office/officeart/2018/2/layout/IconLabelList"/>
    <dgm:cxn modelId="{DF61277F-05EB-4338-8B25-6D687687E2A3}" type="presParOf" srcId="{C63D6823-376E-4393-A49C-1863BFDB77A3}" destId="{59939E40-2FBD-4701-AFA9-7537B4B906F7}" srcOrd="2" destOrd="0" presId="urn:microsoft.com/office/officeart/2018/2/layout/IconLabelList"/>
    <dgm:cxn modelId="{71377113-D8FD-424E-B3FC-A381624C8A82}" type="presParOf" srcId="{59939E40-2FBD-4701-AFA9-7537B4B906F7}" destId="{28F64F03-8668-4FAD-A1EB-E8ADF18EF5AF}" srcOrd="0" destOrd="0" presId="urn:microsoft.com/office/officeart/2018/2/layout/IconLabelList"/>
    <dgm:cxn modelId="{EBFE05B9-916B-41E3-B1DA-53249249D3A3}" type="presParOf" srcId="{59939E40-2FBD-4701-AFA9-7537B4B906F7}" destId="{F8D578F2-3425-4220-9905-EC84607BBB32}" srcOrd="1" destOrd="0" presId="urn:microsoft.com/office/officeart/2018/2/layout/IconLabelList"/>
    <dgm:cxn modelId="{861C70AD-8955-4A83-9AAE-A671C2D98C6F}" type="presParOf" srcId="{59939E40-2FBD-4701-AFA9-7537B4B906F7}" destId="{934F38AB-5C5D-4FAC-8DC7-185D35A477E3}" srcOrd="2" destOrd="0" presId="urn:microsoft.com/office/officeart/2018/2/layout/IconLabelList"/>
    <dgm:cxn modelId="{8EF69B4D-46BC-456B-BFA0-BF1E8AB3799E}" type="presParOf" srcId="{C63D6823-376E-4393-A49C-1863BFDB77A3}" destId="{EAE1248A-47B8-4D62-BDF1-09950D056AAC}" srcOrd="3" destOrd="0" presId="urn:microsoft.com/office/officeart/2018/2/layout/IconLabelList"/>
    <dgm:cxn modelId="{AB3627E1-0A22-4230-9A8E-C3FDB1E6CBC3}" type="presParOf" srcId="{C63D6823-376E-4393-A49C-1863BFDB77A3}" destId="{53930C24-F69C-4C29-AA96-712675143673}" srcOrd="4" destOrd="0" presId="urn:microsoft.com/office/officeart/2018/2/layout/IconLabelList"/>
    <dgm:cxn modelId="{DBE63139-8218-4983-87A8-297111C55228}" type="presParOf" srcId="{53930C24-F69C-4C29-AA96-712675143673}" destId="{80CCA87B-5C26-4513-8C1A-E7B5D743A8E8}" srcOrd="0" destOrd="0" presId="urn:microsoft.com/office/officeart/2018/2/layout/IconLabelList"/>
    <dgm:cxn modelId="{65717654-2CB2-4E14-B4DA-FCC4F05E359A}" type="presParOf" srcId="{53930C24-F69C-4C29-AA96-712675143673}" destId="{12B88F48-CEAD-498F-9719-162DB5B27709}" srcOrd="1" destOrd="0" presId="urn:microsoft.com/office/officeart/2018/2/layout/IconLabelList"/>
    <dgm:cxn modelId="{F380B2DE-F491-45E6-8576-E70E134C91A6}" type="presParOf" srcId="{53930C24-F69C-4C29-AA96-712675143673}" destId="{5DC4CAF6-166C-4B9D-B2C2-DE66501ADB93}" srcOrd="2" destOrd="0" presId="urn:microsoft.com/office/officeart/2018/2/layout/IconLabelList"/>
    <dgm:cxn modelId="{E665D258-76DF-42B2-B4FE-BE6C273E0C85}" type="presParOf" srcId="{C63D6823-376E-4393-A49C-1863BFDB77A3}" destId="{35FB6EA5-9E67-4843-B267-22C74698DE4F}" srcOrd="5" destOrd="0" presId="urn:microsoft.com/office/officeart/2018/2/layout/IconLabelList"/>
    <dgm:cxn modelId="{E747D4ED-4D7A-4D7F-B78A-B364C05DE8A7}" type="presParOf" srcId="{C63D6823-376E-4393-A49C-1863BFDB77A3}" destId="{34F01E56-FE45-4A1D-A1D8-52777168CA26}" srcOrd="6" destOrd="0" presId="urn:microsoft.com/office/officeart/2018/2/layout/IconLabelList"/>
    <dgm:cxn modelId="{5DDB5DE0-4D71-4880-A853-5DE6A115AB3C}" type="presParOf" srcId="{34F01E56-FE45-4A1D-A1D8-52777168CA26}" destId="{B94465A3-6CF0-4F4C-AD0A-E566ED5918C9}" srcOrd="0" destOrd="0" presId="urn:microsoft.com/office/officeart/2018/2/layout/IconLabelList"/>
    <dgm:cxn modelId="{30A825C9-F8D8-4BAF-AF28-2DBDD1B9B9CA}" type="presParOf" srcId="{34F01E56-FE45-4A1D-A1D8-52777168CA26}" destId="{E9F4F03F-4039-4094-8FF4-35A876AA475D}" srcOrd="1" destOrd="0" presId="urn:microsoft.com/office/officeart/2018/2/layout/IconLabelList"/>
    <dgm:cxn modelId="{8D68FCBD-23D4-4B1F-9F07-A4FE19FBE2C2}" type="presParOf" srcId="{34F01E56-FE45-4A1D-A1D8-52777168CA26}" destId="{391F3E3D-4C00-4124-ACF8-9FB865536E0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CCD753-9C82-4BDE-ADE2-D1DA98F72BA8}" type="doc">
      <dgm:prSet loTypeId="urn:microsoft.com/office/officeart/2018/2/layout/IconVerticalSolidList#121" loCatId="icon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2D2E586-60B9-4426-BB1F-4AC408D74601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pt-BR">
              <a:latin typeface="Aptos Display" panose="02110004020202020204"/>
            </a:rPr>
            <a:t>Estratégia</a:t>
          </a:r>
          <a:r>
            <a:rPr lang="pt-BR"/>
            <a:t> de </a:t>
          </a:r>
          <a:r>
            <a:rPr lang="pt-BR" b="1" dirty="0"/>
            <a:t>proteção contra riscos</a:t>
          </a:r>
          <a:r>
            <a:rPr lang="pt-BR" dirty="0"/>
            <a:t> de variação cambial</a:t>
          </a:r>
          <a:endParaRPr lang="en-US" dirty="0"/>
        </a:p>
      </dgm:t>
    </dgm:pt>
    <dgm:pt modelId="{F992949D-5EE2-4A78-8A67-A16C274599F1}" type="parTrans" cxnId="{9D69483C-114D-4AF6-9881-9B397A3F7D39}">
      <dgm:prSet/>
      <dgm:spPr/>
      <dgm:t>
        <a:bodyPr/>
        <a:lstStyle/>
        <a:p>
          <a:endParaRPr lang="en-US"/>
        </a:p>
      </dgm:t>
    </dgm:pt>
    <dgm:pt modelId="{6271B681-91E7-4777-94B7-FFEA768880A2}" type="sibTrans" cxnId="{9D69483C-114D-4AF6-9881-9B397A3F7D39}">
      <dgm:prSet/>
      <dgm:spPr/>
      <dgm:t>
        <a:bodyPr/>
        <a:lstStyle/>
        <a:p>
          <a:endParaRPr lang="en-US"/>
        </a:p>
      </dgm:t>
    </dgm:pt>
    <dgm:pt modelId="{F413FD1C-0400-4CCC-820F-F270C270C73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Garante </a:t>
          </a:r>
          <a:r>
            <a:rPr lang="pt-BR" b="1" dirty="0"/>
            <a:t>previsibilidade</a:t>
          </a:r>
          <a:r>
            <a:rPr lang="pt-BR" dirty="0"/>
            <a:t> de custos e receitas</a:t>
          </a:r>
          <a:endParaRPr lang="en-US" dirty="0"/>
        </a:p>
      </dgm:t>
    </dgm:pt>
    <dgm:pt modelId="{59DD2295-1DAD-48C6-B5A9-DA27EC6BD2E1}" type="parTrans" cxnId="{724B51D0-E000-42AA-84D5-3B997E3A92D3}">
      <dgm:prSet/>
      <dgm:spPr/>
      <dgm:t>
        <a:bodyPr/>
        <a:lstStyle/>
        <a:p>
          <a:endParaRPr lang="en-US"/>
        </a:p>
      </dgm:t>
    </dgm:pt>
    <dgm:pt modelId="{91AEA45F-F63D-4E45-A442-64139AAA5839}" type="sibTrans" cxnId="{724B51D0-E000-42AA-84D5-3B997E3A92D3}">
      <dgm:prSet/>
      <dgm:spPr/>
      <dgm:t>
        <a:bodyPr/>
        <a:lstStyle/>
        <a:p>
          <a:endParaRPr lang="en-US"/>
        </a:p>
      </dgm:t>
    </dgm:pt>
    <dgm:pt modelId="{C101BD88-A0B3-474C-B44B-D95EC21BA1F9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Muito usado por </a:t>
          </a:r>
          <a:r>
            <a:rPr lang="pt-BR" b="1" dirty="0"/>
            <a:t>exportadores e importadores</a:t>
          </a:r>
          <a:endParaRPr lang="en-US" dirty="0"/>
        </a:p>
      </dgm:t>
    </dgm:pt>
    <dgm:pt modelId="{387B7E4B-6781-4789-B976-9BF2A7EB43BC}" type="parTrans" cxnId="{201FF234-DC79-4D3B-B888-2B2C967A0480}">
      <dgm:prSet/>
      <dgm:spPr/>
      <dgm:t>
        <a:bodyPr/>
        <a:lstStyle/>
        <a:p>
          <a:endParaRPr lang="en-US"/>
        </a:p>
      </dgm:t>
    </dgm:pt>
    <dgm:pt modelId="{0DC3EB41-53EA-42E2-85BF-328E2C5A4949}" type="sibTrans" cxnId="{201FF234-DC79-4D3B-B888-2B2C967A0480}">
      <dgm:prSet/>
      <dgm:spPr/>
      <dgm:t>
        <a:bodyPr/>
        <a:lstStyle/>
        <a:p>
          <a:endParaRPr lang="en-US"/>
        </a:p>
      </dgm:t>
    </dgm:pt>
    <dgm:pt modelId="{7DBEB46D-EE46-447C-9776-55F5C0CCB8CF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Cenários políticos incertos aumentam a busca por hedge</a:t>
          </a:r>
          <a:endParaRPr lang="en-US" dirty="0"/>
        </a:p>
      </dgm:t>
    </dgm:pt>
    <dgm:pt modelId="{5401FD46-4DB5-46CF-8166-48A390C65987}" type="parTrans" cxnId="{5C2D17D3-6606-4DDE-B734-91E0014F22A3}">
      <dgm:prSet/>
      <dgm:spPr/>
      <dgm:t>
        <a:bodyPr/>
        <a:lstStyle/>
        <a:p>
          <a:endParaRPr lang="en-US"/>
        </a:p>
      </dgm:t>
    </dgm:pt>
    <dgm:pt modelId="{50B89B5C-7B7C-4778-AD51-B4A9A3ECCFB6}" type="sibTrans" cxnId="{5C2D17D3-6606-4DDE-B734-91E0014F22A3}">
      <dgm:prSet/>
      <dgm:spPr/>
      <dgm:t>
        <a:bodyPr/>
        <a:lstStyle/>
        <a:p>
          <a:endParaRPr lang="en-US"/>
        </a:p>
      </dgm:t>
    </dgm:pt>
    <dgm:pt modelId="{0C741D47-2DBD-4ECD-809A-68D5FFCF7E27}" type="pres">
      <dgm:prSet presAssocID="{B9CCD753-9C82-4BDE-ADE2-D1DA98F72BA8}" presName="root" presStyleCnt="0">
        <dgm:presLayoutVars>
          <dgm:dir/>
          <dgm:resizeHandles val="exact"/>
        </dgm:presLayoutVars>
      </dgm:prSet>
      <dgm:spPr/>
    </dgm:pt>
    <dgm:pt modelId="{42DB7189-2F44-4EB4-A02E-20C975DC055C}" type="pres">
      <dgm:prSet presAssocID="{42D2E586-60B9-4426-BB1F-4AC408D74601}" presName="compNode" presStyleCnt="0"/>
      <dgm:spPr/>
    </dgm:pt>
    <dgm:pt modelId="{4D767C66-C3AD-4D09-A644-ACF6F93F3640}" type="pres">
      <dgm:prSet presAssocID="{42D2E586-60B9-4426-BB1F-4AC408D74601}" presName="bgRect" presStyleLbl="bgShp" presStyleIdx="0" presStyleCnt="4"/>
      <dgm:spPr>
        <a:solidFill>
          <a:srgbClr val="FCB23C"/>
        </a:solidFill>
      </dgm:spPr>
    </dgm:pt>
    <dgm:pt modelId="{BC0F2CBB-1A1A-46EC-9CB3-12CE59E30C3F}" type="pres">
      <dgm:prSet presAssocID="{42D2E586-60B9-4426-BB1F-4AC408D7460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seleção"/>
        </a:ext>
      </dgm:extLst>
    </dgm:pt>
    <dgm:pt modelId="{87DCF912-7AFC-4D84-90DE-263E03D5FCAE}" type="pres">
      <dgm:prSet presAssocID="{42D2E586-60B9-4426-BB1F-4AC408D74601}" presName="spaceRect" presStyleCnt="0"/>
      <dgm:spPr/>
    </dgm:pt>
    <dgm:pt modelId="{DB6F6669-999A-492E-BF62-F3D148C54E88}" type="pres">
      <dgm:prSet presAssocID="{42D2E586-60B9-4426-BB1F-4AC408D74601}" presName="parTx" presStyleLbl="revTx" presStyleIdx="0" presStyleCnt="4">
        <dgm:presLayoutVars>
          <dgm:chMax val="0"/>
          <dgm:chPref val="0"/>
        </dgm:presLayoutVars>
      </dgm:prSet>
      <dgm:spPr/>
    </dgm:pt>
    <dgm:pt modelId="{B26C6041-FC72-4E4C-A253-5EDF6261C8FD}" type="pres">
      <dgm:prSet presAssocID="{6271B681-91E7-4777-94B7-FFEA768880A2}" presName="sibTrans" presStyleCnt="0"/>
      <dgm:spPr/>
    </dgm:pt>
    <dgm:pt modelId="{954E60E4-0D71-42D1-B96E-1A6C34B3B2AB}" type="pres">
      <dgm:prSet presAssocID="{F413FD1C-0400-4CCC-820F-F270C270C735}" presName="compNode" presStyleCnt="0"/>
      <dgm:spPr/>
    </dgm:pt>
    <dgm:pt modelId="{FCAC0A17-7AF2-42D1-A79C-DE8DA4221557}" type="pres">
      <dgm:prSet presAssocID="{F413FD1C-0400-4CCC-820F-F270C270C735}" presName="bgRect" presStyleLbl="bgShp" presStyleIdx="1" presStyleCnt="4"/>
      <dgm:spPr>
        <a:solidFill>
          <a:srgbClr val="FCB23C"/>
        </a:solidFill>
      </dgm:spPr>
    </dgm:pt>
    <dgm:pt modelId="{26D0894A-0A5E-4E90-8CD3-221B03B3508D}" type="pres">
      <dgm:prSet presAssocID="{F413FD1C-0400-4CCC-820F-F270C270C73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heiro"/>
        </a:ext>
      </dgm:extLst>
    </dgm:pt>
    <dgm:pt modelId="{ED32122D-CFEB-4B47-B390-D5814F6FC50E}" type="pres">
      <dgm:prSet presAssocID="{F413FD1C-0400-4CCC-820F-F270C270C735}" presName="spaceRect" presStyleCnt="0"/>
      <dgm:spPr/>
    </dgm:pt>
    <dgm:pt modelId="{681A6C5C-49E2-4761-A1FC-3FC0D71270F0}" type="pres">
      <dgm:prSet presAssocID="{F413FD1C-0400-4CCC-820F-F270C270C735}" presName="parTx" presStyleLbl="revTx" presStyleIdx="1" presStyleCnt="4">
        <dgm:presLayoutVars>
          <dgm:chMax val="0"/>
          <dgm:chPref val="0"/>
        </dgm:presLayoutVars>
      </dgm:prSet>
      <dgm:spPr/>
    </dgm:pt>
    <dgm:pt modelId="{92D7F2D5-DA43-4C52-800A-A585AF3C8EE5}" type="pres">
      <dgm:prSet presAssocID="{91AEA45F-F63D-4E45-A442-64139AAA5839}" presName="sibTrans" presStyleCnt="0"/>
      <dgm:spPr/>
    </dgm:pt>
    <dgm:pt modelId="{381ACE34-B7DF-4DBE-BAB3-B9528D684E72}" type="pres">
      <dgm:prSet presAssocID="{C101BD88-A0B3-474C-B44B-D95EC21BA1F9}" presName="compNode" presStyleCnt="0"/>
      <dgm:spPr/>
    </dgm:pt>
    <dgm:pt modelId="{87A869C8-E299-47C8-BFDF-F8D812AE35F8}" type="pres">
      <dgm:prSet presAssocID="{C101BD88-A0B3-474C-B44B-D95EC21BA1F9}" presName="bgRect" presStyleLbl="bgShp" presStyleIdx="2" presStyleCnt="4"/>
      <dgm:spPr>
        <a:solidFill>
          <a:srgbClr val="FCB23C"/>
        </a:solidFill>
      </dgm:spPr>
    </dgm:pt>
    <dgm:pt modelId="{5BF4FF85-3FC5-4854-B6EC-0F3C0968EED7}" type="pres">
      <dgm:prSet presAssocID="{C101BD88-A0B3-474C-B44B-D95EC21BA1F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ixa"/>
        </a:ext>
      </dgm:extLst>
    </dgm:pt>
    <dgm:pt modelId="{3030695F-AA8F-4F5A-AD00-21D758C2F420}" type="pres">
      <dgm:prSet presAssocID="{C101BD88-A0B3-474C-B44B-D95EC21BA1F9}" presName="spaceRect" presStyleCnt="0"/>
      <dgm:spPr/>
    </dgm:pt>
    <dgm:pt modelId="{174A091F-83F8-4A23-AD48-033F0602D4AF}" type="pres">
      <dgm:prSet presAssocID="{C101BD88-A0B3-474C-B44B-D95EC21BA1F9}" presName="parTx" presStyleLbl="revTx" presStyleIdx="2" presStyleCnt="4">
        <dgm:presLayoutVars>
          <dgm:chMax val="0"/>
          <dgm:chPref val="0"/>
        </dgm:presLayoutVars>
      </dgm:prSet>
      <dgm:spPr/>
    </dgm:pt>
    <dgm:pt modelId="{9BB22229-A8D9-4A60-8904-F7892C15886D}" type="pres">
      <dgm:prSet presAssocID="{0DC3EB41-53EA-42E2-85BF-328E2C5A4949}" presName="sibTrans" presStyleCnt="0"/>
      <dgm:spPr/>
    </dgm:pt>
    <dgm:pt modelId="{A89FEB0A-7128-4F3A-8CED-E08F6447ED41}" type="pres">
      <dgm:prSet presAssocID="{7DBEB46D-EE46-447C-9776-55F5C0CCB8CF}" presName="compNode" presStyleCnt="0"/>
      <dgm:spPr/>
    </dgm:pt>
    <dgm:pt modelId="{B402358C-B140-4ACE-B519-FF7BDF870308}" type="pres">
      <dgm:prSet presAssocID="{7DBEB46D-EE46-447C-9776-55F5C0CCB8CF}" presName="bgRect" presStyleLbl="bgShp" presStyleIdx="3" presStyleCnt="4"/>
      <dgm:spPr>
        <a:solidFill>
          <a:srgbClr val="FCB23C"/>
        </a:solidFill>
      </dgm:spPr>
    </dgm:pt>
    <dgm:pt modelId="{DC2C9360-7FFB-4D73-9FE1-98E614A822FF}" type="pres">
      <dgm:prSet presAssocID="{7DBEB46D-EE46-447C-9776-55F5C0CCB8C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83C49B1D-62B4-4DE8-9631-401B30CDFA18}" type="pres">
      <dgm:prSet presAssocID="{7DBEB46D-EE46-447C-9776-55F5C0CCB8CF}" presName="spaceRect" presStyleCnt="0"/>
      <dgm:spPr/>
    </dgm:pt>
    <dgm:pt modelId="{D5E98DCD-BD54-4C58-ADD1-B2CD6E3E6154}" type="pres">
      <dgm:prSet presAssocID="{7DBEB46D-EE46-447C-9776-55F5C0CCB8C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01FF234-DC79-4D3B-B888-2B2C967A0480}" srcId="{B9CCD753-9C82-4BDE-ADE2-D1DA98F72BA8}" destId="{C101BD88-A0B3-474C-B44B-D95EC21BA1F9}" srcOrd="2" destOrd="0" parTransId="{387B7E4B-6781-4789-B976-9BF2A7EB43BC}" sibTransId="{0DC3EB41-53EA-42E2-85BF-328E2C5A4949}"/>
    <dgm:cxn modelId="{9D69483C-114D-4AF6-9881-9B397A3F7D39}" srcId="{B9CCD753-9C82-4BDE-ADE2-D1DA98F72BA8}" destId="{42D2E586-60B9-4426-BB1F-4AC408D74601}" srcOrd="0" destOrd="0" parTransId="{F992949D-5EE2-4A78-8A67-A16C274599F1}" sibTransId="{6271B681-91E7-4777-94B7-FFEA768880A2}"/>
    <dgm:cxn modelId="{F8A6124D-F151-4D0A-B0D9-4FE8DED49A1A}" type="presOf" srcId="{42D2E586-60B9-4426-BB1F-4AC408D74601}" destId="{DB6F6669-999A-492E-BF62-F3D148C54E88}" srcOrd="0" destOrd="0" presId="urn:microsoft.com/office/officeart/2018/2/layout/IconVerticalSolidList#121"/>
    <dgm:cxn modelId="{BBE2DF78-FB3F-46E9-9D49-5072F0CFD57C}" type="presOf" srcId="{F413FD1C-0400-4CCC-820F-F270C270C735}" destId="{681A6C5C-49E2-4761-A1FC-3FC0D71270F0}" srcOrd="0" destOrd="0" presId="urn:microsoft.com/office/officeart/2018/2/layout/IconVerticalSolidList#121"/>
    <dgm:cxn modelId="{9879D8A1-EF6A-491E-89D8-F04E4164EB1E}" type="presOf" srcId="{B9CCD753-9C82-4BDE-ADE2-D1DA98F72BA8}" destId="{0C741D47-2DBD-4ECD-809A-68D5FFCF7E27}" srcOrd="0" destOrd="0" presId="urn:microsoft.com/office/officeart/2018/2/layout/IconVerticalSolidList#121"/>
    <dgm:cxn modelId="{BC3E80C1-B361-447B-AC4A-166D946608F8}" type="presOf" srcId="{7DBEB46D-EE46-447C-9776-55F5C0CCB8CF}" destId="{D5E98DCD-BD54-4C58-ADD1-B2CD6E3E6154}" srcOrd="0" destOrd="0" presId="urn:microsoft.com/office/officeart/2018/2/layout/IconVerticalSolidList#121"/>
    <dgm:cxn modelId="{724B51D0-E000-42AA-84D5-3B997E3A92D3}" srcId="{B9CCD753-9C82-4BDE-ADE2-D1DA98F72BA8}" destId="{F413FD1C-0400-4CCC-820F-F270C270C735}" srcOrd="1" destOrd="0" parTransId="{59DD2295-1DAD-48C6-B5A9-DA27EC6BD2E1}" sibTransId="{91AEA45F-F63D-4E45-A442-64139AAA5839}"/>
    <dgm:cxn modelId="{5C2D17D3-6606-4DDE-B734-91E0014F22A3}" srcId="{B9CCD753-9C82-4BDE-ADE2-D1DA98F72BA8}" destId="{7DBEB46D-EE46-447C-9776-55F5C0CCB8CF}" srcOrd="3" destOrd="0" parTransId="{5401FD46-4DB5-46CF-8166-48A390C65987}" sibTransId="{50B89B5C-7B7C-4778-AD51-B4A9A3ECCFB6}"/>
    <dgm:cxn modelId="{C0276EF2-63CD-4295-B448-779DAC9D3972}" type="presOf" srcId="{C101BD88-A0B3-474C-B44B-D95EC21BA1F9}" destId="{174A091F-83F8-4A23-AD48-033F0602D4AF}" srcOrd="0" destOrd="0" presId="urn:microsoft.com/office/officeart/2018/2/layout/IconVerticalSolidList#121"/>
    <dgm:cxn modelId="{2FB3BEAC-2ECE-4A42-9C4C-03F2CAB46FEB}" type="presParOf" srcId="{0C741D47-2DBD-4ECD-809A-68D5FFCF7E27}" destId="{42DB7189-2F44-4EB4-A02E-20C975DC055C}" srcOrd="0" destOrd="0" presId="urn:microsoft.com/office/officeart/2018/2/layout/IconVerticalSolidList#121"/>
    <dgm:cxn modelId="{935662EE-4FE3-4D30-9188-2A45BA197A62}" type="presParOf" srcId="{42DB7189-2F44-4EB4-A02E-20C975DC055C}" destId="{4D767C66-C3AD-4D09-A644-ACF6F93F3640}" srcOrd="0" destOrd="0" presId="urn:microsoft.com/office/officeart/2018/2/layout/IconVerticalSolidList#121"/>
    <dgm:cxn modelId="{F3F1BF3A-8074-4225-BDA9-D5F425B75B91}" type="presParOf" srcId="{42DB7189-2F44-4EB4-A02E-20C975DC055C}" destId="{BC0F2CBB-1A1A-46EC-9CB3-12CE59E30C3F}" srcOrd="1" destOrd="0" presId="urn:microsoft.com/office/officeart/2018/2/layout/IconVerticalSolidList#121"/>
    <dgm:cxn modelId="{607A66BB-1E48-44F3-A162-1A5E52CC1711}" type="presParOf" srcId="{42DB7189-2F44-4EB4-A02E-20C975DC055C}" destId="{87DCF912-7AFC-4D84-90DE-263E03D5FCAE}" srcOrd="2" destOrd="0" presId="urn:microsoft.com/office/officeart/2018/2/layout/IconVerticalSolidList#121"/>
    <dgm:cxn modelId="{65EF2441-FDD1-4C89-A450-1E95E0FB5E77}" type="presParOf" srcId="{42DB7189-2F44-4EB4-A02E-20C975DC055C}" destId="{DB6F6669-999A-492E-BF62-F3D148C54E88}" srcOrd="3" destOrd="0" presId="urn:microsoft.com/office/officeart/2018/2/layout/IconVerticalSolidList#121"/>
    <dgm:cxn modelId="{F38B8E00-02E0-437E-ABE6-E88A4AD80805}" type="presParOf" srcId="{0C741D47-2DBD-4ECD-809A-68D5FFCF7E27}" destId="{B26C6041-FC72-4E4C-A253-5EDF6261C8FD}" srcOrd="1" destOrd="0" presId="urn:microsoft.com/office/officeart/2018/2/layout/IconVerticalSolidList#121"/>
    <dgm:cxn modelId="{C760358C-6734-45DE-84BF-95E50C64AE07}" type="presParOf" srcId="{0C741D47-2DBD-4ECD-809A-68D5FFCF7E27}" destId="{954E60E4-0D71-42D1-B96E-1A6C34B3B2AB}" srcOrd="2" destOrd="0" presId="urn:microsoft.com/office/officeart/2018/2/layout/IconVerticalSolidList#121"/>
    <dgm:cxn modelId="{B6648036-EA47-4BDC-8A80-DFAAFF638A2E}" type="presParOf" srcId="{954E60E4-0D71-42D1-B96E-1A6C34B3B2AB}" destId="{FCAC0A17-7AF2-42D1-A79C-DE8DA4221557}" srcOrd="0" destOrd="0" presId="urn:microsoft.com/office/officeart/2018/2/layout/IconVerticalSolidList#121"/>
    <dgm:cxn modelId="{1560ED39-FE98-4613-844A-09B870D871E2}" type="presParOf" srcId="{954E60E4-0D71-42D1-B96E-1A6C34B3B2AB}" destId="{26D0894A-0A5E-4E90-8CD3-221B03B3508D}" srcOrd="1" destOrd="0" presId="urn:microsoft.com/office/officeart/2018/2/layout/IconVerticalSolidList#121"/>
    <dgm:cxn modelId="{6C3270C5-B22F-41D6-93D0-026D768E3B29}" type="presParOf" srcId="{954E60E4-0D71-42D1-B96E-1A6C34B3B2AB}" destId="{ED32122D-CFEB-4B47-B390-D5814F6FC50E}" srcOrd="2" destOrd="0" presId="urn:microsoft.com/office/officeart/2018/2/layout/IconVerticalSolidList#121"/>
    <dgm:cxn modelId="{8DF079E1-55B1-4810-BE90-560B7EB6DC1E}" type="presParOf" srcId="{954E60E4-0D71-42D1-B96E-1A6C34B3B2AB}" destId="{681A6C5C-49E2-4761-A1FC-3FC0D71270F0}" srcOrd="3" destOrd="0" presId="urn:microsoft.com/office/officeart/2018/2/layout/IconVerticalSolidList#121"/>
    <dgm:cxn modelId="{B7F13295-8934-4DC9-9452-D5C637CD4606}" type="presParOf" srcId="{0C741D47-2DBD-4ECD-809A-68D5FFCF7E27}" destId="{92D7F2D5-DA43-4C52-800A-A585AF3C8EE5}" srcOrd="3" destOrd="0" presId="urn:microsoft.com/office/officeart/2018/2/layout/IconVerticalSolidList#121"/>
    <dgm:cxn modelId="{DD20086A-FE34-4AE8-BB58-A52DD16D3713}" type="presParOf" srcId="{0C741D47-2DBD-4ECD-809A-68D5FFCF7E27}" destId="{381ACE34-B7DF-4DBE-BAB3-B9528D684E72}" srcOrd="4" destOrd="0" presId="urn:microsoft.com/office/officeart/2018/2/layout/IconVerticalSolidList#121"/>
    <dgm:cxn modelId="{92C27929-9D73-4A80-984A-D61E91AB888F}" type="presParOf" srcId="{381ACE34-B7DF-4DBE-BAB3-B9528D684E72}" destId="{87A869C8-E299-47C8-BFDF-F8D812AE35F8}" srcOrd="0" destOrd="0" presId="urn:microsoft.com/office/officeart/2018/2/layout/IconVerticalSolidList#121"/>
    <dgm:cxn modelId="{B7FD4781-4753-41EF-A7EC-BE665C21547C}" type="presParOf" srcId="{381ACE34-B7DF-4DBE-BAB3-B9528D684E72}" destId="{5BF4FF85-3FC5-4854-B6EC-0F3C0968EED7}" srcOrd="1" destOrd="0" presId="urn:microsoft.com/office/officeart/2018/2/layout/IconVerticalSolidList#121"/>
    <dgm:cxn modelId="{1E1C6A31-D4B7-4260-84CB-83F845F99532}" type="presParOf" srcId="{381ACE34-B7DF-4DBE-BAB3-B9528D684E72}" destId="{3030695F-AA8F-4F5A-AD00-21D758C2F420}" srcOrd="2" destOrd="0" presId="urn:microsoft.com/office/officeart/2018/2/layout/IconVerticalSolidList#121"/>
    <dgm:cxn modelId="{66E862E5-8760-40F6-A85A-5874552D0FEA}" type="presParOf" srcId="{381ACE34-B7DF-4DBE-BAB3-B9528D684E72}" destId="{174A091F-83F8-4A23-AD48-033F0602D4AF}" srcOrd="3" destOrd="0" presId="urn:microsoft.com/office/officeart/2018/2/layout/IconVerticalSolidList#121"/>
    <dgm:cxn modelId="{FB591B1B-54D7-4974-A90D-A7B11F0B6E42}" type="presParOf" srcId="{0C741D47-2DBD-4ECD-809A-68D5FFCF7E27}" destId="{9BB22229-A8D9-4A60-8904-F7892C15886D}" srcOrd="5" destOrd="0" presId="urn:microsoft.com/office/officeart/2018/2/layout/IconVerticalSolidList#121"/>
    <dgm:cxn modelId="{3A362D3E-0DF1-4809-A491-F54A8F74ABA2}" type="presParOf" srcId="{0C741D47-2DBD-4ECD-809A-68D5FFCF7E27}" destId="{A89FEB0A-7128-4F3A-8CED-E08F6447ED41}" srcOrd="6" destOrd="0" presId="urn:microsoft.com/office/officeart/2018/2/layout/IconVerticalSolidList#121"/>
    <dgm:cxn modelId="{9817757B-796A-4FB2-8CBF-88FF7F8AEA3E}" type="presParOf" srcId="{A89FEB0A-7128-4F3A-8CED-E08F6447ED41}" destId="{B402358C-B140-4ACE-B519-FF7BDF870308}" srcOrd="0" destOrd="0" presId="urn:microsoft.com/office/officeart/2018/2/layout/IconVerticalSolidList#121"/>
    <dgm:cxn modelId="{1DCA07C4-BCB7-4B9C-9F0F-71E33E1A0D88}" type="presParOf" srcId="{A89FEB0A-7128-4F3A-8CED-E08F6447ED41}" destId="{DC2C9360-7FFB-4D73-9FE1-98E614A822FF}" srcOrd="1" destOrd="0" presId="urn:microsoft.com/office/officeart/2018/2/layout/IconVerticalSolidList#121"/>
    <dgm:cxn modelId="{4F8D4121-AE10-476E-9915-69F823CB0A9C}" type="presParOf" srcId="{A89FEB0A-7128-4F3A-8CED-E08F6447ED41}" destId="{83C49B1D-62B4-4DE8-9631-401B30CDFA18}" srcOrd="2" destOrd="0" presId="urn:microsoft.com/office/officeart/2018/2/layout/IconVerticalSolidList#121"/>
    <dgm:cxn modelId="{ED66AC00-E825-47EF-8902-C48A1B3211C6}" type="presParOf" srcId="{A89FEB0A-7128-4F3A-8CED-E08F6447ED41}" destId="{D5E98DCD-BD54-4C58-ADD1-B2CD6E3E6154}" srcOrd="3" destOrd="0" presId="urn:microsoft.com/office/officeart/2018/2/layout/IconVerticalSolidList#12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ACC0D3-12AA-4D14-B7F9-17C8A45364F4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58BC232-794C-48E7-86BD-1640F63C7871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Fluxo: </a:t>
          </a:r>
          <a:r>
            <a:rPr lang="pt-BR" b="1"/>
            <a:t>fechamento → registro BACEN → documentação → liquidação</a:t>
          </a:r>
          <a:endParaRPr lang="en-US"/>
        </a:p>
      </dgm:t>
    </dgm:pt>
    <dgm:pt modelId="{0D4E99D5-7CA1-4169-B852-B9CFCE596ECD}" type="parTrans" cxnId="{299B2A88-5C24-48EC-8BDE-FDA9FD2DFAD2}">
      <dgm:prSet/>
      <dgm:spPr/>
      <dgm:t>
        <a:bodyPr/>
        <a:lstStyle/>
        <a:p>
          <a:endParaRPr lang="en-US"/>
        </a:p>
      </dgm:t>
    </dgm:pt>
    <dgm:pt modelId="{2CB8821F-C6A4-4FE1-A1B8-0C74F6990031}" type="sibTrans" cxnId="{299B2A88-5C24-48EC-8BDE-FDA9FD2DFAD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B3635A7-DD0E-4B32-A7EB-C44C0A141388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Prazos: </a:t>
          </a:r>
          <a:r>
            <a:rPr lang="pt-BR" b="1"/>
            <a:t>D0, D1, D2</a:t>
          </a:r>
          <a:r>
            <a:rPr lang="pt-BR"/>
            <a:t> (imediato ou diferido)</a:t>
          </a:r>
          <a:endParaRPr lang="en-US"/>
        </a:p>
      </dgm:t>
    </dgm:pt>
    <dgm:pt modelId="{934DDAF1-7C1E-434E-A61B-32161167AA0E}" type="parTrans" cxnId="{54384DC4-D889-4D12-A337-A338F2377502}">
      <dgm:prSet/>
      <dgm:spPr/>
      <dgm:t>
        <a:bodyPr/>
        <a:lstStyle/>
        <a:p>
          <a:endParaRPr lang="en-US"/>
        </a:p>
      </dgm:t>
    </dgm:pt>
    <dgm:pt modelId="{F4176C4A-5CFC-41E6-86A6-D93AACC13AE3}" type="sibTrans" cxnId="{54384DC4-D889-4D12-A337-A338F237750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88BB716-997E-4FB6-9A3D-222D5615FC4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Exigência de </a:t>
          </a:r>
          <a:r>
            <a:rPr lang="pt-BR" b="1"/>
            <a:t>lastro e documentação</a:t>
          </a:r>
          <a:r>
            <a:rPr lang="pt-BR"/>
            <a:t> comprovada</a:t>
          </a:r>
          <a:endParaRPr lang="en-US"/>
        </a:p>
      </dgm:t>
    </dgm:pt>
    <dgm:pt modelId="{B47FE00C-C557-41C8-80A1-365818EAE2D4}" type="parTrans" cxnId="{75CF8924-7CC7-4C5C-A1CF-BD5F08D07B78}">
      <dgm:prSet/>
      <dgm:spPr/>
      <dgm:t>
        <a:bodyPr/>
        <a:lstStyle/>
        <a:p>
          <a:endParaRPr lang="en-US"/>
        </a:p>
      </dgm:t>
    </dgm:pt>
    <dgm:pt modelId="{52483606-E707-464D-B358-C5A215F8806E}" type="sibTrans" cxnId="{75CF8924-7CC7-4C5C-A1CF-BD5F08D07B7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D02FA7E-80AC-4508-B120-08D76120759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Política e sanções internacionais podem </a:t>
          </a:r>
          <a:r>
            <a:rPr lang="pt-BR" b="1"/>
            <a:t>bloquear ou atrasar</a:t>
          </a:r>
          <a:r>
            <a:rPr lang="pt-BR"/>
            <a:t> operações</a:t>
          </a:r>
          <a:endParaRPr lang="en-US"/>
        </a:p>
      </dgm:t>
    </dgm:pt>
    <dgm:pt modelId="{2FFFF657-CD40-4057-8C96-C4E4803979C7}" type="parTrans" cxnId="{C4C53852-9F47-4EF0-B833-B776E009392D}">
      <dgm:prSet/>
      <dgm:spPr/>
      <dgm:t>
        <a:bodyPr/>
        <a:lstStyle/>
        <a:p>
          <a:endParaRPr lang="en-US"/>
        </a:p>
      </dgm:t>
    </dgm:pt>
    <dgm:pt modelId="{EE6D387B-9267-4BB7-A2B8-789B1C6441C0}" type="sibTrans" cxnId="{C4C53852-9F47-4EF0-B833-B776E009392D}">
      <dgm:prSet/>
      <dgm:spPr/>
      <dgm:t>
        <a:bodyPr/>
        <a:lstStyle/>
        <a:p>
          <a:endParaRPr lang="en-US"/>
        </a:p>
      </dgm:t>
    </dgm:pt>
    <dgm:pt modelId="{4F8F0DA4-0F6F-42C4-A48A-DD68B22B050E}" type="pres">
      <dgm:prSet presAssocID="{59ACC0D3-12AA-4D14-B7F9-17C8A45364F4}" presName="root" presStyleCnt="0">
        <dgm:presLayoutVars>
          <dgm:dir/>
          <dgm:resizeHandles val="exact"/>
        </dgm:presLayoutVars>
      </dgm:prSet>
      <dgm:spPr/>
    </dgm:pt>
    <dgm:pt modelId="{2469D7A4-E619-45FA-AC28-6EF1C7F3BF8C}" type="pres">
      <dgm:prSet presAssocID="{59ACC0D3-12AA-4D14-B7F9-17C8A45364F4}" presName="container" presStyleCnt="0">
        <dgm:presLayoutVars>
          <dgm:dir/>
          <dgm:resizeHandles val="exact"/>
        </dgm:presLayoutVars>
      </dgm:prSet>
      <dgm:spPr/>
    </dgm:pt>
    <dgm:pt modelId="{C5A8B845-6D65-438D-A1FE-460E0664154B}" type="pres">
      <dgm:prSet presAssocID="{A58BC232-794C-48E7-86BD-1640F63C7871}" presName="compNode" presStyleCnt="0"/>
      <dgm:spPr/>
    </dgm:pt>
    <dgm:pt modelId="{EF04B1E1-E3AB-406E-A9BC-ED7DEA0CE674}" type="pres">
      <dgm:prSet presAssocID="{A58BC232-794C-48E7-86BD-1640F63C7871}" presName="iconBgRect" presStyleLbl="bgShp" presStyleIdx="0" presStyleCnt="4"/>
      <dgm:spPr>
        <a:solidFill>
          <a:srgbClr val="FCB23C"/>
        </a:solidFill>
      </dgm:spPr>
    </dgm:pt>
    <dgm:pt modelId="{D3D489A8-798F-4A0B-837F-9FCBB62CD649}" type="pres">
      <dgm:prSet presAssocID="{A58BC232-794C-48E7-86BD-1640F63C787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o"/>
        </a:ext>
      </dgm:extLst>
    </dgm:pt>
    <dgm:pt modelId="{6DE67540-BD7C-4BC8-B6DA-3103F585C25A}" type="pres">
      <dgm:prSet presAssocID="{A58BC232-794C-48E7-86BD-1640F63C7871}" presName="spaceRect" presStyleCnt="0"/>
      <dgm:spPr/>
    </dgm:pt>
    <dgm:pt modelId="{7EB82791-6E36-4A99-8E1C-B832A27B164A}" type="pres">
      <dgm:prSet presAssocID="{A58BC232-794C-48E7-86BD-1640F63C7871}" presName="textRect" presStyleLbl="revTx" presStyleIdx="0" presStyleCnt="4">
        <dgm:presLayoutVars>
          <dgm:chMax val="1"/>
          <dgm:chPref val="1"/>
        </dgm:presLayoutVars>
      </dgm:prSet>
      <dgm:spPr/>
    </dgm:pt>
    <dgm:pt modelId="{43DFA7CC-9010-4812-9BF6-9B29BA30EFB8}" type="pres">
      <dgm:prSet presAssocID="{2CB8821F-C6A4-4FE1-A1B8-0C74F6990031}" presName="sibTrans" presStyleLbl="sibTrans2D1" presStyleIdx="0" presStyleCnt="0"/>
      <dgm:spPr/>
    </dgm:pt>
    <dgm:pt modelId="{4DB9AA9D-DF72-4419-9FB1-62A81DB588B7}" type="pres">
      <dgm:prSet presAssocID="{EB3635A7-DD0E-4B32-A7EB-C44C0A141388}" presName="compNode" presStyleCnt="0"/>
      <dgm:spPr/>
    </dgm:pt>
    <dgm:pt modelId="{AC8B4C37-0085-4A8D-BF4D-D5B354147447}" type="pres">
      <dgm:prSet presAssocID="{EB3635A7-DD0E-4B32-A7EB-C44C0A141388}" presName="iconBgRect" presStyleLbl="bgShp" presStyleIdx="1" presStyleCnt="4"/>
      <dgm:spPr>
        <a:solidFill>
          <a:srgbClr val="FCB23C"/>
        </a:solidFill>
      </dgm:spPr>
    </dgm:pt>
    <dgm:pt modelId="{53B6BB20-9158-4D11-A254-FB1668EAC748}" type="pres">
      <dgm:prSet presAssocID="{EB3635A7-DD0E-4B32-A7EB-C44C0A14138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onômetro"/>
        </a:ext>
      </dgm:extLst>
    </dgm:pt>
    <dgm:pt modelId="{F31755EA-A967-4E00-9076-CEA10273887E}" type="pres">
      <dgm:prSet presAssocID="{EB3635A7-DD0E-4B32-A7EB-C44C0A141388}" presName="spaceRect" presStyleCnt="0"/>
      <dgm:spPr/>
    </dgm:pt>
    <dgm:pt modelId="{1DEE9E4D-1BB6-47E8-834E-13F98F30893F}" type="pres">
      <dgm:prSet presAssocID="{EB3635A7-DD0E-4B32-A7EB-C44C0A141388}" presName="textRect" presStyleLbl="revTx" presStyleIdx="1" presStyleCnt="4">
        <dgm:presLayoutVars>
          <dgm:chMax val="1"/>
          <dgm:chPref val="1"/>
        </dgm:presLayoutVars>
      </dgm:prSet>
      <dgm:spPr/>
    </dgm:pt>
    <dgm:pt modelId="{CC2616B5-7F91-4F1E-8D27-79CF80B8D48D}" type="pres">
      <dgm:prSet presAssocID="{F4176C4A-5CFC-41E6-86A6-D93AACC13AE3}" presName="sibTrans" presStyleLbl="sibTrans2D1" presStyleIdx="0" presStyleCnt="0"/>
      <dgm:spPr/>
    </dgm:pt>
    <dgm:pt modelId="{F82E3052-BE09-41A1-9E37-916FC93488B9}" type="pres">
      <dgm:prSet presAssocID="{288BB716-997E-4FB6-9A3D-222D5615FC45}" presName="compNode" presStyleCnt="0"/>
      <dgm:spPr/>
    </dgm:pt>
    <dgm:pt modelId="{68625E88-26E5-496E-96DB-39AD74B24504}" type="pres">
      <dgm:prSet presAssocID="{288BB716-997E-4FB6-9A3D-222D5615FC45}" presName="iconBgRect" presStyleLbl="bgShp" presStyleIdx="2" presStyleCnt="4"/>
      <dgm:spPr>
        <a:solidFill>
          <a:srgbClr val="FCB23C"/>
        </a:solidFill>
      </dgm:spPr>
    </dgm:pt>
    <dgm:pt modelId="{0A846AC9-B2A5-47C3-82E8-F27CC9B360E2}" type="pres">
      <dgm:prSet presAssocID="{288BB716-997E-4FB6-9A3D-222D5615FC4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corar"/>
        </a:ext>
      </dgm:extLst>
    </dgm:pt>
    <dgm:pt modelId="{D58D7F7A-AAF8-485A-A88B-DA9D4A271D50}" type="pres">
      <dgm:prSet presAssocID="{288BB716-997E-4FB6-9A3D-222D5615FC45}" presName="spaceRect" presStyleCnt="0"/>
      <dgm:spPr/>
    </dgm:pt>
    <dgm:pt modelId="{1315544C-8C70-4AE1-B917-68ADF16CBF0A}" type="pres">
      <dgm:prSet presAssocID="{288BB716-997E-4FB6-9A3D-222D5615FC45}" presName="textRect" presStyleLbl="revTx" presStyleIdx="2" presStyleCnt="4">
        <dgm:presLayoutVars>
          <dgm:chMax val="1"/>
          <dgm:chPref val="1"/>
        </dgm:presLayoutVars>
      </dgm:prSet>
      <dgm:spPr/>
    </dgm:pt>
    <dgm:pt modelId="{AAD73C13-3FEB-44A2-A244-E704AF385273}" type="pres">
      <dgm:prSet presAssocID="{52483606-E707-464D-B358-C5A215F8806E}" presName="sibTrans" presStyleLbl="sibTrans2D1" presStyleIdx="0" presStyleCnt="0"/>
      <dgm:spPr/>
    </dgm:pt>
    <dgm:pt modelId="{D5677B88-9325-4B7C-8063-096493ABA4E2}" type="pres">
      <dgm:prSet presAssocID="{9D02FA7E-80AC-4508-B120-08D761207592}" presName="compNode" presStyleCnt="0"/>
      <dgm:spPr/>
    </dgm:pt>
    <dgm:pt modelId="{CFEE7F52-E8F1-4B02-9789-B635F20BA2E1}" type="pres">
      <dgm:prSet presAssocID="{9D02FA7E-80AC-4508-B120-08D761207592}" presName="iconBgRect" presStyleLbl="bgShp" presStyleIdx="3" presStyleCnt="4"/>
      <dgm:spPr>
        <a:solidFill>
          <a:srgbClr val="FCB23C"/>
        </a:solidFill>
      </dgm:spPr>
    </dgm:pt>
    <dgm:pt modelId="{B577750B-5C81-4EF1-A652-BB842157EDEB}" type="pres">
      <dgm:prSet presAssocID="{9D02FA7E-80AC-4508-B120-08D76120759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2CF62440-1B88-4874-8D83-3DBF25330C27}" type="pres">
      <dgm:prSet presAssocID="{9D02FA7E-80AC-4508-B120-08D761207592}" presName="spaceRect" presStyleCnt="0"/>
      <dgm:spPr/>
    </dgm:pt>
    <dgm:pt modelId="{2F39E127-7584-4E71-8464-FA78C5422C36}" type="pres">
      <dgm:prSet presAssocID="{9D02FA7E-80AC-4508-B120-08D76120759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5CF8924-7CC7-4C5C-A1CF-BD5F08D07B78}" srcId="{59ACC0D3-12AA-4D14-B7F9-17C8A45364F4}" destId="{288BB716-997E-4FB6-9A3D-222D5615FC45}" srcOrd="2" destOrd="0" parTransId="{B47FE00C-C557-41C8-80A1-365818EAE2D4}" sibTransId="{52483606-E707-464D-B358-C5A215F8806E}"/>
    <dgm:cxn modelId="{D788BB2E-7B65-4B29-8C06-23F093FFBE62}" type="presOf" srcId="{EB3635A7-DD0E-4B32-A7EB-C44C0A141388}" destId="{1DEE9E4D-1BB6-47E8-834E-13F98F30893F}" srcOrd="0" destOrd="0" presId="urn:microsoft.com/office/officeart/2018/2/layout/IconCircleList"/>
    <dgm:cxn modelId="{DE54C846-880D-44E2-9A24-4F8B03419E5D}" type="presOf" srcId="{2CB8821F-C6A4-4FE1-A1B8-0C74F6990031}" destId="{43DFA7CC-9010-4812-9BF6-9B29BA30EFB8}" srcOrd="0" destOrd="0" presId="urn:microsoft.com/office/officeart/2018/2/layout/IconCircleList"/>
    <dgm:cxn modelId="{C4C53852-9F47-4EF0-B833-B776E009392D}" srcId="{59ACC0D3-12AA-4D14-B7F9-17C8A45364F4}" destId="{9D02FA7E-80AC-4508-B120-08D761207592}" srcOrd="3" destOrd="0" parTransId="{2FFFF657-CD40-4057-8C96-C4E4803979C7}" sibTransId="{EE6D387B-9267-4BB7-A2B8-789B1C6441C0}"/>
    <dgm:cxn modelId="{4954327B-6EBD-4947-9273-E107F2814931}" type="presOf" srcId="{F4176C4A-5CFC-41E6-86A6-D93AACC13AE3}" destId="{CC2616B5-7F91-4F1E-8D27-79CF80B8D48D}" srcOrd="0" destOrd="0" presId="urn:microsoft.com/office/officeart/2018/2/layout/IconCircleList"/>
    <dgm:cxn modelId="{299B2A88-5C24-48EC-8BDE-FDA9FD2DFAD2}" srcId="{59ACC0D3-12AA-4D14-B7F9-17C8A45364F4}" destId="{A58BC232-794C-48E7-86BD-1640F63C7871}" srcOrd="0" destOrd="0" parTransId="{0D4E99D5-7CA1-4169-B852-B9CFCE596ECD}" sibTransId="{2CB8821F-C6A4-4FE1-A1B8-0C74F6990031}"/>
    <dgm:cxn modelId="{7F1B028C-BB8E-43DB-89FC-EF05985E7824}" type="presOf" srcId="{59ACC0D3-12AA-4D14-B7F9-17C8A45364F4}" destId="{4F8F0DA4-0F6F-42C4-A48A-DD68B22B050E}" srcOrd="0" destOrd="0" presId="urn:microsoft.com/office/officeart/2018/2/layout/IconCircleList"/>
    <dgm:cxn modelId="{196F06A3-B951-4B27-A354-304BE280C2DA}" type="presOf" srcId="{9D02FA7E-80AC-4508-B120-08D761207592}" destId="{2F39E127-7584-4E71-8464-FA78C5422C36}" srcOrd="0" destOrd="0" presId="urn:microsoft.com/office/officeart/2018/2/layout/IconCircleList"/>
    <dgm:cxn modelId="{54384DC4-D889-4D12-A337-A338F2377502}" srcId="{59ACC0D3-12AA-4D14-B7F9-17C8A45364F4}" destId="{EB3635A7-DD0E-4B32-A7EB-C44C0A141388}" srcOrd="1" destOrd="0" parTransId="{934DDAF1-7C1E-434E-A61B-32161167AA0E}" sibTransId="{F4176C4A-5CFC-41E6-86A6-D93AACC13AE3}"/>
    <dgm:cxn modelId="{72D64ECE-8C59-40B3-B847-611F759C9C5E}" type="presOf" srcId="{A58BC232-794C-48E7-86BD-1640F63C7871}" destId="{7EB82791-6E36-4A99-8E1C-B832A27B164A}" srcOrd="0" destOrd="0" presId="urn:microsoft.com/office/officeart/2018/2/layout/IconCircleList"/>
    <dgm:cxn modelId="{7B67B3CE-1AA6-40CC-A47F-2F6876876121}" type="presOf" srcId="{52483606-E707-464D-B358-C5A215F8806E}" destId="{AAD73C13-3FEB-44A2-A244-E704AF385273}" srcOrd="0" destOrd="0" presId="urn:microsoft.com/office/officeart/2018/2/layout/IconCircleList"/>
    <dgm:cxn modelId="{2C8A81FC-D0F9-47A7-812D-0972151C04AF}" type="presOf" srcId="{288BB716-997E-4FB6-9A3D-222D5615FC45}" destId="{1315544C-8C70-4AE1-B917-68ADF16CBF0A}" srcOrd="0" destOrd="0" presId="urn:microsoft.com/office/officeart/2018/2/layout/IconCircleList"/>
    <dgm:cxn modelId="{6266F358-B3E8-43ED-915F-F4D01EB0776F}" type="presParOf" srcId="{4F8F0DA4-0F6F-42C4-A48A-DD68B22B050E}" destId="{2469D7A4-E619-45FA-AC28-6EF1C7F3BF8C}" srcOrd="0" destOrd="0" presId="urn:microsoft.com/office/officeart/2018/2/layout/IconCircleList"/>
    <dgm:cxn modelId="{BC220B7D-2583-4EA0-997F-41D64E26AEC4}" type="presParOf" srcId="{2469D7A4-E619-45FA-AC28-6EF1C7F3BF8C}" destId="{C5A8B845-6D65-438D-A1FE-460E0664154B}" srcOrd="0" destOrd="0" presId="urn:microsoft.com/office/officeart/2018/2/layout/IconCircleList"/>
    <dgm:cxn modelId="{9A13D483-8F28-4F0A-8331-4D12A7A52A20}" type="presParOf" srcId="{C5A8B845-6D65-438D-A1FE-460E0664154B}" destId="{EF04B1E1-E3AB-406E-A9BC-ED7DEA0CE674}" srcOrd="0" destOrd="0" presId="urn:microsoft.com/office/officeart/2018/2/layout/IconCircleList"/>
    <dgm:cxn modelId="{B5F3B8C8-CD4A-4AD7-A83D-7D388302B13E}" type="presParOf" srcId="{C5A8B845-6D65-438D-A1FE-460E0664154B}" destId="{D3D489A8-798F-4A0B-837F-9FCBB62CD649}" srcOrd="1" destOrd="0" presId="urn:microsoft.com/office/officeart/2018/2/layout/IconCircleList"/>
    <dgm:cxn modelId="{5E764EED-9E6B-41C8-A488-B9A87C9704EB}" type="presParOf" srcId="{C5A8B845-6D65-438D-A1FE-460E0664154B}" destId="{6DE67540-BD7C-4BC8-B6DA-3103F585C25A}" srcOrd="2" destOrd="0" presId="urn:microsoft.com/office/officeart/2018/2/layout/IconCircleList"/>
    <dgm:cxn modelId="{39C1FC86-7194-47CE-BB14-6BEEFF62AFE9}" type="presParOf" srcId="{C5A8B845-6D65-438D-A1FE-460E0664154B}" destId="{7EB82791-6E36-4A99-8E1C-B832A27B164A}" srcOrd="3" destOrd="0" presId="urn:microsoft.com/office/officeart/2018/2/layout/IconCircleList"/>
    <dgm:cxn modelId="{F0AF8770-B56A-4788-8143-F9E9B7E97935}" type="presParOf" srcId="{2469D7A4-E619-45FA-AC28-6EF1C7F3BF8C}" destId="{43DFA7CC-9010-4812-9BF6-9B29BA30EFB8}" srcOrd="1" destOrd="0" presId="urn:microsoft.com/office/officeart/2018/2/layout/IconCircleList"/>
    <dgm:cxn modelId="{0847ED83-3854-4C5C-9DEC-4D3771E7BF08}" type="presParOf" srcId="{2469D7A4-E619-45FA-AC28-6EF1C7F3BF8C}" destId="{4DB9AA9D-DF72-4419-9FB1-62A81DB588B7}" srcOrd="2" destOrd="0" presId="urn:microsoft.com/office/officeart/2018/2/layout/IconCircleList"/>
    <dgm:cxn modelId="{4E8E2F05-63C8-4593-A662-E123052057D3}" type="presParOf" srcId="{4DB9AA9D-DF72-4419-9FB1-62A81DB588B7}" destId="{AC8B4C37-0085-4A8D-BF4D-D5B354147447}" srcOrd="0" destOrd="0" presId="urn:microsoft.com/office/officeart/2018/2/layout/IconCircleList"/>
    <dgm:cxn modelId="{EE44A7A8-B847-4271-AC62-663EA15ECFF6}" type="presParOf" srcId="{4DB9AA9D-DF72-4419-9FB1-62A81DB588B7}" destId="{53B6BB20-9158-4D11-A254-FB1668EAC748}" srcOrd="1" destOrd="0" presId="urn:microsoft.com/office/officeart/2018/2/layout/IconCircleList"/>
    <dgm:cxn modelId="{B10A0B69-3AFB-4B97-885F-D99E8D8C6520}" type="presParOf" srcId="{4DB9AA9D-DF72-4419-9FB1-62A81DB588B7}" destId="{F31755EA-A967-4E00-9076-CEA10273887E}" srcOrd="2" destOrd="0" presId="urn:microsoft.com/office/officeart/2018/2/layout/IconCircleList"/>
    <dgm:cxn modelId="{B1C40607-5628-4C99-9A1C-B4C82BBC7365}" type="presParOf" srcId="{4DB9AA9D-DF72-4419-9FB1-62A81DB588B7}" destId="{1DEE9E4D-1BB6-47E8-834E-13F98F30893F}" srcOrd="3" destOrd="0" presId="urn:microsoft.com/office/officeart/2018/2/layout/IconCircleList"/>
    <dgm:cxn modelId="{48F76509-47B0-4C5E-A42D-EFFA74E02AD9}" type="presParOf" srcId="{2469D7A4-E619-45FA-AC28-6EF1C7F3BF8C}" destId="{CC2616B5-7F91-4F1E-8D27-79CF80B8D48D}" srcOrd="3" destOrd="0" presId="urn:microsoft.com/office/officeart/2018/2/layout/IconCircleList"/>
    <dgm:cxn modelId="{7E8EEE58-EEED-4C29-8184-532AA7C8FC67}" type="presParOf" srcId="{2469D7A4-E619-45FA-AC28-6EF1C7F3BF8C}" destId="{F82E3052-BE09-41A1-9E37-916FC93488B9}" srcOrd="4" destOrd="0" presId="urn:microsoft.com/office/officeart/2018/2/layout/IconCircleList"/>
    <dgm:cxn modelId="{B6DBE663-4161-4CF5-A551-D70AEA3005F0}" type="presParOf" srcId="{F82E3052-BE09-41A1-9E37-916FC93488B9}" destId="{68625E88-26E5-496E-96DB-39AD74B24504}" srcOrd="0" destOrd="0" presId="urn:microsoft.com/office/officeart/2018/2/layout/IconCircleList"/>
    <dgm:cxn modelId="{3174F021-2580-4134-BED9-A224DBBA104F}" type="presParOf" srcId="{F82E3052-BE09-41A1-9E37-916FC93488B9}" destId="{0A846AC9-B2A5-47C3-82E8-F27CC9B360E2}" srcOrd="1" destOrd="0" presId="urn:microsoft.com/office/officeart/2018/2/layout/IconCircleList"/>
    <dgm:cxn modelId="{762D3AF2-C5A9-499E-AE04-8D0E8C114DC3}" type="presParOf" srcId="{F82E3052-BE09-41A1-9E37-916FC93488B9}" destId="{D58D7F7A-AAF8-485A-A88B-DA9D4A271D50}" srcOrd="2" destOrd="0" presId="urn:microsoft.com/office/officeart/2018/2/layout/IconCircleList"/>
    <dgm:cxn modelId="{48324844-EAF0-4189-B5CD-F4F0BD263344}" type="presParOf" srcId="{F82E3052-BE09-41A1-9E37-916FC93488B9}" destId="{1315544C-8C70-4AE1-B917-68ADF16CBF0A}" srcOrd="3" destOrd="0" presId="urn:microsoft.com/office/officeart/2018/2/layout/IconCircleList"/>
    <dgm:cxn modelId="{B99343D4-6B4E-4AA9-A28B-4106734ACF2E}" type="presParOf" srcId="{2469D7A4-E619-45FA-AC28-6EF1C7F3BF8C}" destId="{AAD73C13-3FEB-44A2-A244-E704AF385273}" srcOrd="5" destOrd="0" presId="urn:microsoft.com/office/officeart/2018/2/layout/IconCircleList"/>
    <dgm:cxn modelId="{2F32C703-AA06-4124-9FCB-C3FB22A1E8F6}" type="presParOf" srcId="{2469D7A4-E619-45FA-AC28-6EF1C7F3BF8C}" destId="{D5677B88-9325-4B7C-8063-096493ABA4E2}" srcOrd="6" destOrd="0" presId="urn:microsoft.com/office/officeart/2018/2/layout/IconCircleList"/>
    <dgm:cxn modelId="{5E0EB969-9D6D-4313-8157-3428831B5680}" type="presParOf" srcId="{D5677B88-9325-4B7C-8063-096493ABA4E2}" destId="{CFEE7F52-E8F1-4B02-9789-B635F20BA2E1}" srcOrd="0" destOrd="0" presId="urn:microsoft.com/office/officeart/2018/2/layout/IconCircleList"/>
    <dgm:cxn modelId="{3425CBB6-FE85-43B3-975D-D4003486E6D0}" type="presParOf" srcId="{D5677B88-9325-4B7C-8063-096493ABA4E2}" destId="{B577750B-5C81-4EF1-A652-BB842157EDEB}" srcOrd="1" destOrd="0" presId="urn:microsoft.com/office/officeart/2018/2/layout/IconCircleList"/>
    <dgm:cxn modelId="{D1225216-1C56-4519-B3F9-D4F8279B83E5}" type="presParOf" srcId="{D5677B88-9325-4B7C-8063-096493ABA4E2}" destId="{2CF62440-1B88-4874-8D83-3DBF25330C27}" srcOrd="2" destOrd="0" presId="urn:microsoft.com/office/officeart/2018/2/layout/IconCircleList"/>
    <dgm:cxn modelId="{37F9AB24-B8BA-411D-ADF5-EEC6695E7F90}" type="presParOf" srcId="{D5677B88-9325-4B7C-8063-096493ABA4E2}" destId="{2F39E127-7584-4E71-8464-FA78C5422C3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E3C4F8-5E3E-4599-A439-0B183275E133}" type="doc">
      <dgm:prSet loTypeId="urn:microsoft.com/office/officeart/2018/2/layout/IconVerticalSolidList#218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BEF144E-59DE-4E3F-85FE-865E20EFDD5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>
              <a:solidFill>
                <a:schemeClr val="bg1"/>
              </a:solidFill>
            </a:rPr>
            <a:t>Criptomoedas </a:t>
          </a:r>
          <a:r>
            <a:rPr lang="pt-BR" b="1" dirty="0">
              <a:solidFill>
                <a:schemeClr val="bg1"/>
              </a:solidFill>
            </a:rPr>
            <a:t>lastreadas em moedas fiduciárias</a:t>
          </a:r>
          <a:r>
            <a:rPr lang="pt-BR" dirty="0">
              <a:solidFill>
                <a:schemeClr val="bg1"/>
              </a:solidFill>
            </a:rPr>
            <a:t> (ex.: USDT, USDC)</a:t>
          </a:r>
          <a:endParaRPr lang="en-US" dirty="0">
            <a:solidFill>
              <a:schemeClr val="bg1"/>
            </a:solidFill>
          </a:endParaRPr>
        </a:p>
      </dgm:t>
    </dgm:pt>
    <dgm:pt modelId="{32AC8B10-6A4C-42C9-B5B9-719EA564AE05}" type="parTrans" cxnId="{730C81A4-8B04-477B-BEC2-E2210FB0FEF9}">
      <dgm:prSet/>
      <dgm:spPr/>
      <dgm:t>
        <a:bodyPr/>
        <a:lstStyle/>
        <a:p>
          <a:endParaRPr lang="en-US"/>
        </a:p>
      </dgm:t>
    </dgm:pt>
    <dgm:pt modelId="{D0B9AD11-61A6-4181-9D6B-71A148857FAC}" type="sibTrans" cxnId="{730C81A4-8B04-477B-BEC2-E2210FB0FEF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34530FD-0A61-48F3-B600-477C31B178C0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>
              <a:solidFill>
                <a:schemeClr val="bg1"/>
              </a:solidFill>
            </a:rPr>
            <a:t>Vantagens: </a:t>
          </a:r>
          <a:r>
            <a:rPr lang="pt-BR" b="1" dirty="0">
              <a:solidFill>
                <a:schemeClr val="bg1"/>
              </a:solidFill>
            </a:rPr>
            <a:t>rapidez</a:t>
          </a:r>
          <a:r>
            <a:rPr lang="pt-BR" dirty="0">
              <a:solidFill>
                <a:schemeClr val="bg1"/>
              </a:solidFill>
            </a:rPr>
            <a:t> e </a:t>
          </a:r>
          <a:r>
            <a:rPr lang="pt-BR" b="1" dirty="0">
              <a:solidFill>
                <a:schemeClr val="bg1"/>
              </a:solidFill>
            </a:rPr>
            <a:t>baixo custo</a:t>
          </a:r>
          <a:r>
            <a:rPr lang="pt-BR" dirty="0">
              <a:solidFill>
                <a:schemeClr val="bg1"/>
              </a:solidFill>
            </a:rPr>
            <a:t> em transações internacionais</a:t>
          </a:r>
          <a:endParaRPr lang="en-US" dirty="0">
            <a:solidFill>
              <a:schemeClr val="bg1"/>
            </a:solidFill>
          </a:endParaRPr>
        </a:p>
      </dgm:t>
    </dgm:pt>
    <dgm:pt modelId="{7660C453-E54A-4EE5-9E7E-DEF09CCED6FD}" type="parTrans" cxnId="{ABAC99BF-328A-43F6-9F89-6FB694F54536}">
      <dgm:prSet/>
      <dgm:spPr/>
      <dgm:t>
        <a:bodyPr/>
        <a:lstStyle/>
        <a:p>
          <a:endParaRPr lang="en-US"/>
        </a:p>
      </dgm:t>
    </dgm:pt>
    <dgm:pt modelId="{4E352990-3024-4ACC-965F-6F3215D359D9}" type="sibTrans" cxnId="{ABAC99BF-328A-43F6-9F89-6FB694F5453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974247A-399F-434C-AE75-84A353CB9309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>
              <a:solidFill>
                <a:schemeClr val="bg1"/>
              </a:solidFill>
            </a:rPr>
            <a:t>Riscos: </a:t>
          </a:r>
          <a:r>
            <a:rPr lang="pt-BR" b="1" dirty="0">
              <a:solidFill>
                <a:schemeClr val="bg1"/>
              </a:solidFill>
            </a:rPr>
            <a:t>regulação</a:t>
          </a:r>
          <a:r>
            <a:rPr lang="pt-BR" dirty="0">
              <a:solidFill>
                <a:schemeClr val="bg1"/>
              </a:solidFill>
            </a:rPr>
            <a:t> e falta de garantias plenas</a:t>
          </a:r>
          <a:endParaRPr lang="en-US" dirty="0">
            <a:solidFill>
              <a:schemeClr val="bg1"/>
            </a:solidFill>
          </a:endParaRPr>
        </a:p>
      </dgm:t>
    </dgm:pt>
    <dgm:pt modelId="{A39FF1F0-DE21-4081-A0E6-46C12DBA3E18}" type="parTrans" cxnId="{9E07C87E-E2E7-4A4F-8CF2-ED423268C84E}">
      <dgm:prSet/>
      <dgm:spPr/>
      <dgm:t>
        <a:bodyPr/>
        <a:lstStyle/>
        <a:p>
          <a:endParaRPr lang="en-US"/>
        </a:p>
      </dgm:t>
    </dgm:pt>
    <dgm:pt modelId="{B26EA156-183A-495D-9FAF-45FB96782FE2}" type="sibTrans" cxnId="{9E07C87E-E2E7-4A4F-8CF2-ED423268C84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0CFAAC8-1902-43D0-B4C6-5BDB5CB7DF6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>
              <a:solidFill>
                <a:schemeClr val="bg1"/>
              </a:solidFill>
            </a:rPr>
            <a:t>Bancos centrais testam suas próprias moedas digitais (</a:t>
          </a:r>
          <a:r>
            <a:rPr lang="pt-BR" b="1" dirty="0" err="1">
              <a:solidFill>
                <a:schemeClr val="bg1"/>
              </a:solidFill>
            </a:rPr>
            <a:t>CBDCs</a:t>
          </a:r>
          <a:r>
            <a:rPr lang="pt-BR" dirty="0">
              <a:solidFill>
                <a:schemeClr val="bg1"/>
              </a:solidFill>
            </a:rPr>
            <a:t>, ex.: </a:t>
          </a:r>
          <a:r>
            <a:rPr lang="pt-BR" dirty="0" err="1">
              <a:solidFill>
                <a:schemeClr val="bg1"/>
              </a:solidFill>
            </a:rPr>
            <a:t>Drex</a:t>
          </a:r>
          <a:r>
            <a:rPr lang="pt-BR" dirty="0">
              <a:solidFill>
                <a:schemeClr val="bg1"/>
              </a:solidFill>
            </a:rPr>
            <a:t> no Brasil)</a:t>
          </a:r>
          <a:endParaRPr lang="en-US" dirty="0">
            <a:solidFill>
              <a:schemeClr val="bg1"/>
            </a:solidFill>
          </a:endParaRPr>
        </a:p>
      </dgm:t>
    </dgm:pt>
    <dgm:pt modelId="{4A207FC5-94EE-42A6-9F57-89CD90E41A0A}" type="parTrans" cxnId="{DE94669A-EF2F-4C02-92A0-56CDAB01A0D0}">
      <dgm:prSet/>
      <dgm:spPr/>
      <dgm:t>
        <a:bodyPr/>
        <a:lstStyle/>
        <a:p>
          <a:endParaRPr lang="en-US"/>
        </a:p>
      </dgm:t>
    </dgm:pt>
    <dgm:pt modelId="{0FEACEA0-4A21-4813-8B72-A8B639EE0B26}" type="sibTrans" cxnId="{DE94669A-EF2F-4C02-92A0-56CDAB01A0D0}">
      <dgm:prSet/>
      <dgm:spPr/>
      <dgm:t>
        <a:bodyPr/>
        <a:lstStyle/>
        <a:p>
          <a:endParaRPr lang="en-US"/>
        </a:p>
      </dgm:t>
    </dgm:pt>
    <dgm:pt modelId="{968BD946-2A89-4ACF-81A2-8BC87CE0F6EF}" type="pres">
      <dgm:prSet presAssocID="{73E3C4F8-5E3E-4599-A439-0B183275E133}" presName="root" presStyleCnt="0">
        <dgm:presLayoutVars>
          <dgm:dir/>
          <dgm:resizeHandles val="exact"/>
        </dgm:presLayoutVars>
      </dgm:prSet>
      <dgm:spPr/>
    </dgm:pt>
    <dgm:pt modelId="{D31F6E11-3D86-41C1-9784-3A057B4C92C5}" type="pres">
      <dgm:prSet presAssocID="{1BEF144E-59DE-4E3F-85FE-865E20EFDD55}" presName="compNode" presStyleCnt="0"/>
      <dgm:spPr/>
    </dgm:pt>
    <dgm:pt modelId="{02AF2193-EF30-41BA-BB17-5A9A67DC64DA}" type="pres">
      <dgm:prSet presAssocID="{1BEF144E-59DE-4E3F-85FE-865E20EFDD55}" presName="bgRect" presStyleLbl="bgShp" presStyleIdx="0" presStyleCnt="4"/>
      <dgm:spPr>
        <a:solidFill>
          <a:srgbClr val="DB8700"/>
        </a:solidFill>
      </dgm:spPr>
    </dgm:pt>
    <dgm:pt modelId="{3B0CA9FA-E94F-4041-93F7-FAC80AD34911}" type="pres">
      <dgm:prSet presAssocID="{1BEF144E-59DE-4E3F-85FE-865E20EFDD5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edas"/>
        </a:ext>
      </dgm:extLst>
    </dgm:pt>
    <dgm:pt modelId="{62852D58-0197-481E-A701-77F2170D00A2}" type="pres">
      <dgm:prSet presAssocID="{1BEF144E-59DE-4E3F-85FE-865E20EFDD55}" presName="spaceRect" presStyleCnt="0"/>
      <dgm:spPr/>
    </dgm:pt>
    <dgm:pt modelId="{637DF95D-4D07-468B-836E-93891FA016BD}" type="pres">
      <dgm:prSet presAssocID="{1BEF144E-59DE-4E3F-85FE-865E20EFDD55}" presName="parTx" presStyleLbl="revTx" presStyleIdx="0" presStyleCnt="4">
        <dgm:presLayoutVars>
          <dgm:chMax val="0"/>
          <dgm:chPref val="0"/>
        </dgm:presLayoutVars>
      </dgm:prSet>
      <dgm:spPr/>
    </dgm:pt>
    <dgm:pt modelId="{C12B25BB-9F21-46B5-8D59-85EBC81DBEC5}" type="pres">
      <dgm:prSet presAssocID="{D0B9AD11-61A6-4181-9D6B-71A148857FAC}" presName="sibTrans" presStyleCnt="0"/>
      <dgm:spPr/>
    </dgm:pt>
    <dgm:pt modelId="{18E8AD15-8E46-4A3D-A566-4B40BEFD61B6}" type="pres">
      <dgm:prSet presAssocID="{634530FD-0A61-48F3-B600-477C31B178C0}" presName="compNode" presStyleCnt="0"/>
      <dgm:spPr/>
    </dgm:pt>
    <dgm:pt modelId="{54BAFB70-26F3-499E-8C18-A18EFE225D6A}" type="pres">
      <dgm:prSet presAssocID="{634530FD-0A61-48F3-B600-477C31B178C0}" presName="bgRect" presStyleLbl="bgShp" presStyleIdx="1" presStyleCnt="4"/>
      <dgm:spPr>
        <a:solidFill>
          <a:srgbClr val="DB8700"/>
        </a:solidFill>
      </dgm:spPr>
    </dgm:pt>
    <dgm:pt modelId="{0D77741E-7BA6-447F-A717-90A05B8D1E43}" type="pres">
      <dgm:prSet presAssocID="{634530FD-0A61-48F3-B600-477C31B178C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ss clef"/>
        </a:ext>
      </dgm:extLst>
    </dgm:pt>
    <dgm:pt modelId="{273BD2D9-5782-4897-A356-2E5CA1355774}" type="pres">
      <dgm:prSet presAssocID="{634530FD-0A61-48F3-B600-477C31B178C0}" presName="spaceRect" presStyleCnt="0"/>
      <dgm:spPr/>
    </dgm:pt>
    <dgm:pt modelId="{EB124BBB-5DB4-4AE1-9F76-B0F3A630F15A}" type="pres">
      <dgm:prSet presAssocID="{634530FD-0A61-48F3-B600-477C31B178C0}" presName="parTx" presStyleLbl="revTx" presStyleIdx="1" presStyleCnt="4">
        <dgm:presLayoutVars>
          <dgm:chMax val="0"/>
          <dgm:chPref val="0"/>
        </dgm:presLayoutVars>
      </dgm:prSet>
      <dgm:spPr/>
    </dgm:pt>
    <dgm:pt modelId="{356AB1C2-4644-47B2-A56D-7CD9016267F3}" type="pres">
      <dgm:prSet presAssocID="{4E352990-3024-4ACC-965F-6F3215D359D9}" presName="sibTrans" presStyleCnt="0"/>
      <dgm:spPr/>
    </dgm:pt>
    <dgm:pt modelId="{01B69409-C83A-436A-8BCF-DDACD921FEC7}" type="pres">
      <dgm:prSet presAssocID="{5974247A-399F-434C-AE75-84A353CB9309}" presName="compNode" presStyleCnt="0"/>
      <dgm:spPr/>
    </dgm:pt>
    <dgm:pt modelId="{A577E946-669A-4D8D-BB3D-1BB3882C7BA9}" type="pres">
      <dgm:prSet presAssocID="{5974247A-399F-434C-AE75-84A353CB9309}" presName="bgRect" presStyleLbl="bgShp" presStyleIdx="2" presStyleCnt="4"/>
      <dgm:spPr>
        <a:solidFill>
          <a:srgbClr val="DB8700"/>
        </a:solidFill>
      </dgm:spPr>
    </dgm:pt>
    <dgm:pt modelId="{A372EFDC-7C9A-4425-8F70-116F368A9354}" type="pres">
      <dgm:prSet presAssocID="{5974247A-399F-434C-AE75-84A353CB930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iso"/>
        </a:ext>
      </dgm:extLst>
    </dgm:pt>
    <dgm:pt modelId="{0CC1C3BE-1565-4247-9E07-6C0D376826CB}" type="pres">
      <dgm:prSet presAssocID="{5974247A-399F-434C-AE75-84A353CB9309}" presName="spaceRect" presStyleCnt="0"/>
      <dgm:spPr/>
    </dgm:pt>
    <dgm:pt modelId="{FB260C33-E40A-46B5-B148-69CC5EF6DD52}" type="pres">
      <dgm:prSet presAssocID="{5974247A-399F-434C-AE75-84A353CB9309}" presName="parTx" presStyleLbl="revTx" presStyleIdx="2" presStyleCnt="4">
        <dgm:presLayoutVars>
          <dgm:chMax val="0"/>
          <dgm:chPref val="0"/>
        </dgm:presLayoutVars>
      </dgm:prSet>
      <dgm:spPr/>
    </dgm:pt>
    <dgm:pt modelId="{5EF6BD9C-7067-4FAA-BB42-8D89B598D311}" type="pres">
      <dgm:prSet presAssocID="{B26EA156-183A-495D-9FAF-45FB96782FE2}" presName="sibTrans" presStyleCnt="0"/>
      <dgm:spPr/>
    </dgm:pt>
    <dgm:pt modelId="{71A27B00-0E28-499B-AE66-81E84AD13AEE}" type="pres">
      <dgm:prSet presAssocID="{20CFAAC8-1902-43D0-B4C6-5BDB5CB7DF67}" presName="compNode" presStyleCnt="0"/>
      <dgm:spPr/>
    </dgm:pt>
    <dgm:pt modelId="{1B064518-5091-4598-9C5D-0EAAA5FCEE35}" type="pres">
      <dgm:prSet presAssocID="{20CFAAC8-1902-43D0-B4C6-5BDB5CB7DF67}" presName="bgRect" presStyleLbl="bgShp" presStyleIdx="3" presStyleCnt="4"/>
      <dgm:spPr>
        <a:solidFill>
          <a:srgbClr val="DB8700"/>
        </a:solidFill>
      </dgm:spPr>
    </dgm:pt>
    <dgm:pt modelId="{7D6F99CF-28B7-4C64-994D-ED6FB5E5B16B}" type="pres">
      <dgm:prSet presAssocID="{20CFAAC8-1902-43D0-B4C6-5BDB5CB7DF6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rteira"/>
        </a:ext>
      </dgm:extLst>
    </dgm:pt>
    <dgm:pt modelId="{40DD1932-BFE6-4991-81E4-0989D580D9A6}" type="pres">
      <dgm:prSet presAssocID="{20CFAAC8-1902-43D0-B4C6-5BDB5CB7DF67}" presName="spaceRect" presStyleCnt="0"/>
      <dgm:spPr/>
    </dgm:pt>
    <dgm:pt modelId="{1793B2DB-0B05-4116-91BE-B9A7FD61DC94}" type="pres">
      <dgm:prSet presAssocID="{20CFAAC8-1902-43D0-B4C6-5BDB5CB7DF6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AC14316-F50D-4342-99B6-B9B0989C3D5D}" type="presOf" srcId="{1BEF144E-59DE-4E3F-85FE-865E20EFDD55}" destId="{637DF95D-4D07-468B-836E-93891FA016BD}" srcOrd="0" destOrd="0" presId="urn:microsoft.com/office/officeart/2018/2/layout/IconVerticalSolidList#218"/>
    <dgm:cxn modelId="{A49F5D3F-83F4-4F52-BA84-18D3E0CF5D2E}" type="presOf" srcId="{20CFAAC8-1902-43D0-B4C6-5BDB5CB7DF67}" destId="{1793B2DB-0B05-4116-91BE-B9A7FD61DC94}" srcOrd="0" destOrd="0" presId="urn:microsoft.com/office/officeart/2018/2/layout/IconVerticalSolidList#218"/>
    <dgm:cxn modelId="{9E07C87E-E2E7-4A4F-8CF2-ED423268C84E}" srcId="{73E3C4F8-5E3E-4599-A439-0B183275E133}" destId="{5974247A-399F-434C-AE75-84A353CB9309}" srcOrd="2" destOrd="0" parTransId="{A39FF1F0-DE21-4081-A0E6-46C12DBA3E18}" sibTransId="{B26EA156-183A-495D-9FAF-45FB96782FE2}"/>
    <dgm:cxn modelId="{DE94669A-EF2F-4C02-92A0-56CDAB01A0D0}" srcId="{73E3C4F8-5E3E-4599-A439-0B183275E133}" destId="{20CFAAC8-1902-43D0-B4C6-5BDB5CB7DF67}" srcOrd="3" destOrd="0" parTransId="{4A207FC5-94EE-42A6-9F57-89CD90E41A0A}" sibTransId="{0FEACEA0-4A21-4813-8B72-A8B639EE0B26}"/>
    <dgm:cxn modelId="{730C81A4-8B04-477B-BEC2-E2210FB0FEF9}" srcId="{73E3C4F8-5E3E-4599-A439-0B183275E133}" destId="{1BEF144E-59DE-4E3F-85FE-865E20EFDD55}" srcOrd="0" destOrd="0" parTransId="{32AC8B10-6A4C-42C9-B5B9-719EA564AE05}" sibTransId="{D0B9AD11-61A6-4181-9D6B-71A148857FAC}"/>
    <dgm:cxn modelId="{C2103FAC-17D3-4CE1-8AAB-B01C20B443CF}" type="presOf" srcId="{73E3C4F8-5E3E-4599-A439-0B183275E133}" destId="{968BD946-2A89-4ACF-81A2-8BC87CE0F6EF}" srcOrd="0" destOrd="0" presId="urn:microsoft.com/office/officeart/2018/2/layout/IconVerticalSolidList#218"/>
    <dgm:cxn modelId="{ABAC99BF-328A-43F6-9F89-6FB694F54536}" srcId="{73E3C4F8-5E3E-4599-A439-0B183275E133}" destId="{634530FD-0A61-48F3-B600-477C31B178C0}" srcOrd="1" destOrd="0" parTransId="{7660C453-E54A-4EE5-9E7E-DEF09CCED6FD}" sibTransId="{4E352990-3024-4ACC-965F-6F3215D359D9}"/>
    <dgm:cxn modelId="{C98E21C9-7167-43C3-A496-643A9AF8685C}" type="presOf" srcId="{634530FD-0A61-48F3-B600-477C31B178C0}" destId="{EB124BBB-5DB4-4AE1-9F76-B0F3A630F15A}" srcOrd="0" destOrd="0" presId="urn:microsoft.com/office/officeart/2018/2/layout/IconVerticalSolidList#218"/>
    <dgm:cxn modelId="{32EA01E2-7D6B-4463-81ED-936D9F56F34C}" type="presOf" srcId="{5974247A-399F-434C-AE75-84A353CB9309}" destId="{FB260C33-E40A-46B5-B148-69CC5EF6DD52}" srcOrd="0" destOrd="0" presId="urn:microsoft.com/office/officeart/2018/2/layout/IconVerticalSolidList#218"/>
    <dgm:cxn modelId="{0D38EF60-6D95-436F-9FB1-169A008EEEE4}" type="presParOf" srcId="{968BD946-2A89-4ACF-81A2-8BC87CE0F6EF}" destId="{D31F6E11-3D86-41C1-9784-3A057B4C92C5}" srcOrd="0" destOrd="0" presId="urn:microsoft.com/office/officeart/2018/2/layout/IconVerticalSolidList#218"/>
    <dgm:cxn modelId="{434A6E1F-4045-4F21-9E0A-4DA55FEBF220}" type="presParOf" srcId="{D31F6E11-3D86-41C1-9784-3A057B4C92C5}" destId="{02AF2193-EF30-41BA-BB17-5A9A67DC64DA}" srcOrd="0" destOrd="0" presId="urn:microsoft.com/office/officeart/2018/2/layout/IconVerticalSolidList#218"/>
    <dgm:cxn modelId="{3F71AFB1-AF93-4152-BED1-18273404F4A1}" type="presParOf" srcId="{D31F6E11-3D86-41C1-9784-3A057B4C92C5}" destId="{3B0CA9FA-E94F-4041-93F7-FAC80AD34911}" srcOrd="1" destOrd="0" presId="urn:microsoft.com/office/officeart/2018/2/layout/IconVerticalSolidList#218"/>
    <dgm:cxn modelId="{45A0FC92-D1A7-48AA-B0B2-18ABAF5A761B}" type="presParOf" srcId="{D31F6E11-3D86-41C1-9784-3A057B4C92C5}" destId="{62852D58-0197-481E-A701-77F2170D00A2}" srcOrd="2" destOrd="0" presId="urn:microsoft.com/office/officeart/2018/2/layout/IconVerticalSolidList#218"/>
    <dgm:cxn modelId="{A1271BC0-E180-4FB1-8A8A-5C33255EB0E5}" type="presParOf" srcId="{D31F6E11-3D86-41C1-9784-3A057B4C92C5}" destId="{637DF95D-4D07-468B-836E-93891FA016BD}" srcOrd="3" destOrd="0" presId="urn:microsoft.com/office/officeart/2018/2/layout/IconVerticalSolidList#218"/>
    <dgm:cxn modelId="{DFACFAD6-A46A-42B2-86DD-1D77855A83E6}" type="presParOf" srcId="{968BD946-2A89-4ACF-81A2-8BC87CE0F6EF}" destId="{C12B25BB-9F21-46B5-8D59-85EBC81DBEC5}" srcOrd="1" destOrd="0" presId="urn:microsoft.com/office/officeart/2018/2/layout/IconVerticalSolidList#218"/>
    <dgm:cxn modelId="{EE1A518F-A580-4612-BFEF-B17C60EE307A}" type="presParOf" srcId="{968BD946-2A89-4ACF-81A2-8BC87CE0F6EF}" destId="{18E8AD15-8E46-4A3D-A566-4B40BEFD61B6}" srcOrd="2" destOrd="0" presId="urn:microsoft.com/office/officeart/2018/2/layout/IconVerticalSolidList#218"/>
    <dgm:cxn modelId="{A0ED2367-6FD0-408D-8277-7295CB6AF11B}" type="presParOf" srcId="{18E8AD15-8E46-4A3D-A566-4B40BEFD61B6}" destId="{54BAFB70-26F3-499E-8C18-A18EFE225D6A}" srcOrd="0" destOrd="0" presId="urn:microsoft.com/office/officeart/2018/2/layout/IconVerticalSolidList#218"/>
    <dgm:cxn modelId="{D052A1AB-D6BD-46F6-9E15-E9A02037D364}" type="presParOf" srcId="{18E8AD15-8E46-4A3D-A566-4B40BEFD61B6}" destId="{0D77741E-7BA6-447F-A717-90A05B8D1E43}" srcOrd="1" destOrd="0" presId="urn:microsoft.com/office/officeart/2018/2/layout/IconVerticalSolidList#218"/>
    <dgm:cxn modelId="{7D618E4A-C989-4BFC-85D0-03D42E7A41FA}" type="presParOf" srcId="{18E8AD15-8E46-4A3D-A566-4B40BEFD61B6}" destId="{273BD2D9-5782-4897-A356-2E5CA1355774}" srcOrd="2" destOrd="0" presId="urn:microsoft.com/office/officeart/2018/2/layout/IconVerticalSolidList#218"/>
    <dgm:cxn modelId="{B1C4E1FC-130C-412D-A0ED-6E6605C75A26}" type="presParOf" srcId="{18E8AD15-8E46-4A3D-A566-4B40BEFD61B6}" destId="{EB124BBB-5DB4-4AE1-9F76-B0F3A630F15A}" srcOrd="3" destOrd="0" presId="urn:microsoft.com/office/officeart/2018/2/layout/IconVerticalSolidList#218"/>
    <dgm:cxn modelId="{F2F67425-3A25-4012-8F87-1D107F3D5DDB}" type="presParOf" srcId="{968BD946-2A89-4ACF-81A2-8BC87CE0F6EF}" destId="{356AB1C2-4644-47B2-A56D-7CD9016267F3}" srcOrd="3" destOrd="0" presId="urn:microsoft.com/office/officeart/2018/2/layout/IconVerticalSolidList#218"/>
    <dgm:cxn modelId="{AE472F98-F43D-4EC9-B1F0-3861DA97BEB5}" type="presParOf" srcId="{968BD946-2A89-4ACF-81A2-8BC87CE0F6EF}" destId="{01B69409-C83A-436A-8BCF-DDACD921FEC7}" srcOrd="4" destOrd="0" presId="urn:microsoft.com/office/officeart/2018/2/layout/IconVerticalSolidList#218"/>
    <dgm:cxn modelId="{0AC86652-9A07-46A0-A3F6-AC21839FEEED}" type="presParOf" srcId="{01B69409-C83A-436A-8BCF-DDACD921FEC7}" destId="{A577E946-669A-4D8D-BB3D-1BB3882C7BA9}" srcOrd="0" destOrd="0" presId="urn:microsoft.com/office/officeart/2018/2/layout/IconVerticalSolidList#218"/>
    <dgm:cxn modelId="{030B7A9B-5C68-4DCB-AF90-01AA07136F75}" type="presParOf" srcId="{01B69409-C83A-436A-8BCF-DDACD921FEC7}" destId="{A372EFDC-7C9A-4425-8F70-116F368A9354}" srcOrd="1" destOrd="0" presId="urn:microsoft.com/office/officeart/2018/2/layout/IconVerticalSolidList#218"/>
    <dgm:cxn modelId="{6FADDBC0-DC9F-488E-8670-90AF37CFBB55}" type="presParOf" srcId="{01B69409-C83A-436A-8BCF-DDACD921FEC7}" destId="{0CC1C3BE-1565-4247-9E07-6C0D376826CB}" srcOrd="2" destOrd="0" presId="urn:microsoft.com/office/officeart/2018/2/layout/IconVerticalSolidList#218"/>
    <dgm:cxn modelId="{DFED80DA-7152-487F-9485-65B0278DEE09}" type="presParOf" srcId="{01B69409-C83A-436A-8BCF-DDACD921FEC7}" destId="{FB260C33-E40A-46B5-B148-69CC5EF6DD52}" srcOrd="3" destOrd="0" presId="urn:microsoft.com/office/officeart/2018/2/layout/IconVerticalSolidList#218"/>
    <dgm:cxn modelId="{046D05C6-A00D-4F99-809C-78C5EB7E7F18}" type="presParOf" srcId="{968BD946-2A89-4ACF-81A2-8BC87CE0F6EF}" destId="{5EF6BD9C-7067-4FAA-BB42-8D89B598D311}" srcOrd="5" destOrd="0" presId="urn:microsoft.com/office/officeart/2018/2/layout/IconVerticalSolidList#218"/>
    <dgm:cxn modelId="{95B48B80-5834-4691-8788-E45F52174A21}" type="presParOf" srcId="{968BD946-2A89-4ACF-81A2-8BC87CE0F6EF}" destId="{71A27B00-0E28-499B-AE66-81E84AD13AEE}" srcOrd="6" destOrd="0" presId="urn:microsoft.com/office/officeart/2018/2/layout/IconVerticalSolidList#218"/>
    <dgm:cxn modelId="{25C981DF-F7B2-4FE1-99D1-14E9A416D5CF}" type="presParOf" srcId="{71A27B00-0E28-499B-AE66-81E84AD13AEE}" destId="{1B064518-5091-4598-9C5D-0EAAA5FCEE35}" srcOrd="0" destOrd="0" presId="urn:microsoft.com/office/officeart/2018/2/layout/IconVerticalSolidList#218"/>
    <dgm:cxn modelId="{F70ED1C6-5B20-42A7-8FE9-2DDD957D1E4A}" type="presParOf" srcId="{71A27B00-0E28-499B-AE66-81E84AD13AEE}" destId="{7D6F99CF-28B7-4C64-994D-ED6FB5E5B16B}" srcOrd="1" destOrd="0" presId="urn:microsoft.com/office/officeart/2018/2/layout/IconVerticalSolidList#218"/>
    <dgm:cxn modelId="{A93D583F-4153-49BA-99A9-09DF04B6E86D}" type="presParOf" srcId="{71A27B00-0E28-499B-AE66-81E84AD13AEE}" destId="{40DD1932-BFE6-4991-81E4-0989D580D9A6}" srcOrd="2" destOrd="0" presId="urn:microsoft.com/office/officeart/2018/2/layout/IconVerticalSolidList#218"/>
    <dgm:cxn modelId="{0E01B158-4E75-47CA-A315-95BEF7479A7F}" type="presParOf" srcId="{71A27B00-0E28-499B-AE66-81E84AD13AEE}" destId="{1793B2DB-0B05-4116-91BE-B9A7FD61DC94}" srcOrd="3" destOrd="0" presId="urn:microsoft.com/office/officeart/2018/2/layout/IconVerticalSolidList#21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D607B1-43B4-47B5-A119-6A350D603232}" type="doc">
      <dgm:prSet loTypeId="urn:microsoft.com/office/officeart/2018/2/layout/IconVerticalSolidList#210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1E47A1-69A0-42BE-B986-652816FDA56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 câmbio reflete </a:t>
          </a:r>
          <a:r>
            <a:rPr lang="pt-BR" b="1"/>
            <a:t>economia, política e expectativas de futuro</a:t>
          </a:r>
          <a:endParaRPr lang="en-US"/>
        </a:p>
      </dgm:t>
    </dgm:pt>
    <dgm:pt modelId="{A9C82A11-5F13-484B-A515-129A3EFA3364}" type="parTrans" cxnId="{F2CF8B60-489A-4B64-AE02-F8D85C7BAB22}">
      <dgm:prSet/>
      <dgm:spPr/>
      <dgm:t>
        <a:bodyPr/>
        <a:lstStyle/>
        <a:p>
          <a:endParaRPr lang="en-US"/>
        </a:p>
      </dgm:t>
    </dgm:pt>
    <dgm:pt modelId="{F0518A84-AD70-4066-A045-214E914E14E9}" type="sibTrans" cxnId="{F2CF8B60-489A-4B64-AE02-F8D85C7BAB22}">
      <dgm:prSet/>
      <dgm:spPr/>
      <dgm:t>
        <a:bodyPr/>
        <a:lstStyle/>
        <a:p>
          <a:endParaRPr lang="en-US"/>
        </a:p>
      </dgm:t>
    </dgm:pt>
    <dgm:pt modelId="{70A00D93-E871-473C-AD6C-E5CD722C162E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Empresas precisam de </a:t>
          </a:r>
          <a:r>
            <a:rPr lang="pt-BR" b="1"/>
            <a:t>planejamento e proteção</a:t>
          </a:r>
          <a:endParaRPr lang="en-US"/>
        </a:p>
      </dgm:t>
    </dgm:pt>
    <dgm:pt modelId="{F26D6E36-629A-4DE4-A9C9-291969FC7956}" type="parTrans" cxnId="{D81180EC-909C-4513-B6FB-63BCB6871F93}">
      <dgm:prSet/>
      <dgm:spPr/>
      <dgm:t>
        <a:bodyPr/>
        <a:lstStyle/>
        <a:p>
          <a:endParaRPr lang="en-US"/>
        </a:p>
      </dgm:t>
    </dgm:pt>
    <dgm:pt modelId="{51AD70FE-748E-4ED2-B492-D995C1E18734}" type="sibTrans" cxnId="{D81180EC-909C-4513-B6FB-63BCB6871F93}">
      <dgm:prSet/>
      <dgm:spPr/>
      <dgm:t>
        <a:bodyPr/>
        <a:lstStyle/>
        <a:p>
          <a:endParaRPr lang="en-US"/>
        </a:p>
      </dgm:t>
    </dgm:pt>
    <dgm:pt modelId="{D125130B-A1BF-4DCC-9E95-FBBBE98ECB03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 profissional preparado enxerga </a:t>
          </a:r>
          <a:r>
            <a:rPr lang="pt-BR" b="1"/>
            <a:t>riscos e oportunidades</a:t>
          </a:r>
          <a:endParaRPr lang="en-US"/>
        </a:p>
      </dgm:t>
    </dgm:pt>
    <dgm:pt modelId="{29A4717F-E392-441D-AA98-BEC2D6CABF8E}" type="parTrans" cxnId="{C8234CB7-21C7-40B6-94A1-D40872088A0F}">
      <dgm:prSet/>
      <dgm:spPr/>
      <dgm:t>
        <a:bodyPr/>
        <a:lstStyle/>
        <a:p>
          <a:endParaRPr lang="en-US"/>
        </a:p>
      </dgm:t>
    </dgm:pt>
    <dgm:pt modelId="{8307A988-0612-48FC-9AC6-BF8551748FB8}" type="sibTrans" cxnId="{C8234CB7-21C7-40B6-94A1-D40872088A0F}">
      <dgm:prSet/>
      <dgm:spPr/>
      <dgm:t>
        <a:bodyPr/>
        <a:lstStyle/>
        <a:p>
          <a:endParaRPr lang="en-US"/>
        </a:p>
      </dgm:t>
    </dgm:pt>
    <dgm:pt modelId="{1461B710-4A18-4784-8BAE-78A4E07F80BB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Perguntas e debate</a:t>
          </a:r>
          <a:endParaRPr lang="en-US"/>
        </a:p>
      </dgm:t>
    </dgm:pt>
    <dgm:pt modelId="{A65932FD-FEAC-4589-9C5A-6D4FBFA731E5}" type="parTrans" cxnId="{BC8BD52C-9358-463C-978C-03DD8E166BF7}">
      <dgm:prSet/>
      <dgm:spPr/>
      <dgm:t>
        <a:bodyPr/>
        <a:lstStyle/>
        <a:p>
          <a:endParaRPr lang="en-US"/>
        </a:p>
      </dgm:t>
    </dgm:pt>
    <dgm:pt modelId="{F7DC3ADB-C834-4A9E-863A-5E2212DCA78C}" type="sibTrans" cxnId="{BC8BD52C-9358-463C-978C-03DD8E166BF7}">
      <dgm:prSet/>
      <dgm:spPr/>
      <dgm:t>
        <a:bodyPr/>
        <a:lstStyle/>
        <a:p>
          <a:endParaRPr lang="en-US"/>
        </a:p>
      </dgm:t>
    </dgm:pt>
    <dgm:pt modelId="{371A73E8-1752-444D-8A3B-69E8B49027F6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Quem entende o câmbio não apenas se protege, mas encontra oportunidades.</a:t>
          </a:r>
          <a:endParaRPr lang="en-US" dirty="0"/>
        </a:p>
      </dgm:t>
    </dgm:pt>
    <dgm:pt modelId="{189646E9-D5A1-4E1C-832D-975F8C0E49FB}" type="parTrans" cxnId="{8FC390DB-0D84-459B-96B6-7737EE73AC3E}">
      <dgm:prSet/>
      <dgm:spPr/>
      <dgm:t>
        <a:bodyPr/>
        <a:lstStyle/>
        <a:p>
          <a:endParaRPr lang="en-US"/>
        </a:p>
      </dgm:t>
    </dgm:pt>
    <dgm:pt modelId="{0F32FE78-96B3-4A3C-BDA8-BFC9BAFA6F28}" type="sibTrans" cxnId="{8FC390DB-0D84-459B-96B6-7737EE73AC3E}">
      <dgm:prSet/>
      <dgm:spPr/>
      <dgm:t>
        <a:bodyPr/>
        <a:lstStyle/>
        <a:p>
          <a:endParaRPr lang="en-US"/>
        </a:p>
      </dgm:t>
    </dgm:pt>
    <dgm:pt modelId="{9A17D1C4-E191-45D7-92D0-32FD0753D72E}" type="pres">
      <dgm:prSet presAssocID="{ACD607B1-43B4-47B5-A119-6A350D603232}" presName="root" presStyleCnt="0">
        <dgm:presLayoutVars>
          <dgm:dir/>
          <dgm:resizeHandles val="exact"/>
        </dgm:presLayoutVars>
      </dgm:prSet>
      <dgm:spPr/>
    </dgm:pt>
    <dgm:pt modelId="{647135AE-FAF2-403C-9FD3-A7C1013B540C}" type="pres">
      <dgm:prSet presAssocID="{101E47A1-69A0-42BE-B986-652816FDA567}" presName="compNode" presStyleCnt="0"/>
      <dgm:spPr/>
    </dgm:pt>
    <dgm:pt modelId="{644353EF-1B68-4BDE-8FA6-988D7296030A}" type="pres">
      <dgm:prSet presAssocID="{101E47A1-69A0-42BE-B986-652816FDA567}" presName="bgRect" presStyleLbl="bgShp" presStyleIdx="0" presStyleCnt="5"/>
      <dgm:spPr>
        <a:solidFill>
          <a:srgbClr val="FCB23C"/>
        </a:solidFill>
      </dgm:spPr>
    </dgm:pt>
    <dgm:pt modelId="{09977E28-FBEE-4773-9477-418E8AC86E23}" type="pres">
      <dgm:prSet presAssocID="{101E47A1-69A0-42BE-B986-652816FDA56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co"/>
        </a:ext>
      </dgm:extLst>
    </dgm:pt>
    <dgm:pt modelId="{4D9580B1-13B5-4B82-AB17-60157A8E0CF1}" type="pres">
      <dgm:prSet presAssocID="{101E47A1-69A0-42BE-B986-652816FDA567}" presName="spaceRect" presStyleCnt="0"/>
      <dgm:spPr/>
    </dgm:pt>
    <dgm:pt modelId="{6E2EEBE1-0E28-4FAE-BAF1-117FBDE1E165}" type="pres">
      <dgm:prSet presAssocID="{101E47A1-69A0-42BE-B986-652816FDA567}" presName="parTx" presStyleLbl="revTx" presStyleIdx="0" presStyleCnt="5">
        <dgm:presLayoutVars>
          <dgm:chMax val="0"/>
          <dgm:chPref val="0"/>
        </dgm:presLayoutVars>
      </dgm:prSet>
      <dgm:spPr/>
    </dgm:pt>
    <dgm:pt modelId="{DA8D61A3-19EA-44CD-AF46-2834F76CC825}" type="pres">
      <dgm:prSet presAssocID="{F0518A84-AD70-4066-A045-214E914E14E9}" presName="sibTrans" presStyleCnt="0"/>
      <dgm:spPr/>
    </dgm:pt>
    <dgm:pt modelId="{007020D1-21C0-4ACF-A508-1E42B2696C32}" type="pres">
      <dgm:prSet presAssocID="{70A00D93-E871-473C-AD6C-E5CD722C162E}" presName="compNode" presStyleCnt="0"/>
      <dgm:spPr/>
    </dgm:pt>
    <dgm:pt modelId="{DC538E1A-F94B-4A88-87C4-A0627BDEF7FD}" type="pres">
      <dgm:prSet presAssocID="{70A00D93-E871-473C-AD6C-E5CD722C162E}" presName="bgRect" presStyleLbl="bgShp" presStyleIdx="1" presStyleCnt="5"/>
      <dgm:spPr>
        <a:solidFill>
          <a:srgbClr val="FCB23C"/>
        </a:solidFill>
      </dgm:spPr>
    </dgm:pt>
    <dgm:pt modelId="{6F25867F-48EB-48F5-81BB-84E92F1C7AF8}" type="pres">
      <dgm:prSet presAssocID="{70A00D93-E871-473C-AD6C-E5CD722C162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loqueio"/>
        </a:ext>
      </dgm:extLst>
    </dgm:pt>
    <dgm:pt modelId="{1A98F9A8-2577-4CED-A0A8-C8BE1D9EC0A3}" type="pres">
      <dgm:prSet presAssocID="{70A00D93-E871-473C-AD6C-E5CD722C162E}" presName="spaceRect" presStyleCnt="0"/>
      <dgm:spPr/>
    </dgm:pt>
    <dgm:pt modelId="{270A7E98-7244-48A8-B489-BCB767111D52}" type="pres">
      <dgm:prSet presAssocID="{70A00D93-E871-473C-AD6C-E5CD722C162E}" presName="parTx" presStyleLbl="revTx" presStyleIdx="1" presStyleCnt="5">
        <dgm:presLayoutVars>
          <dgm:chMax val="0"/>
          <dgm:chPref val="0"/>
        </dgm:presLayoutVars>
      </dgm:prSet>
      <dgm:spPr/>
    </dgm:pt>
    <dgm:pt modelId="{0861C8DD-288F-4C3A-9BE7-3C7CA7E6B8F6}" type="pres">
      <dgm:prSet presAssocID="{51AD70FE-748E-4ED2-B492-D995C1E18734}" presName="sibTrans" presStyleCnt="0"/>
      <dgm:spPr/>
    </dgm:pt>
    <dgm:pt modelId="{1D61566C-6D0C-4567-B1CE-795B9D0EA4A7}" type="pres">
      <dgm:prSet presAssocID="{D125130B-A1BF-4DCC-9E95-FBBBE98ECB03}" presName="compNode" presStyleCnt="0"/>
      <dgm:spPr/>
    </dgm:pt>
    <dgm:pt modelId="{FEFE4AFD-8B85-4519-B2E7-9B100FA5D193}" type="pres">
      <dgm:prSet presAssocID="{D125130B-A1BF-4DCC-9E95-FBBBE98ECB03}" presName="bgRect" presStyleLbl="bgShp" presStyleIdx="2" presStyleCnt="5"/>
      <dgm:spPr>
        <a:solidFill>
          <a:srgbClr val="FCB23C"/>
        </a:solidFill>
      </dgm:spPr>
    </dgm:pt>
    <dgm:pt modelId="{6553BF03-8EB9-44B4-9FBD-29C883CA27D0}" type="pres">
      <dgm:prSet presAssocID="{D125130B-A1BF-4DCC-9E95-FBBBE98ECB03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iso"/>
        </a:ext>
      </dgm:extLst>
    </dgm:pt>
    <dgm:pt modelId="{CEA5A25C-1B38-4C98-AA5B-9095E8AD7E6F}" type="pres">
      <dgm:prSet presAssocID="{D125130B-A1BF-4DCC-9E95-FBBBE98ECB03}" presName="spaceRect" presStyleCnt="0"/>
      <dgm:spPr/>
    </dgm:pt>
    <dgm:pt modelId="{C2E5876E-2C6E-4F81-8D8E-2AA1BE5EBEBE}" type="pres">
      <dgm:prSet presAssocID="{D125130B-A1BF-4DCC-9E95-FBBBE98ECB03}" presName="parTx" presStyleLbl="revTx" presStyleIdx="2" presStyleCnt="5">
        <dgm:presLayoutVars>
          <dgm:chMax val="0"/>
          <dgm:chPref val="0"/>
        </dgm:presLayoutVars>
      </dgm:prSet>
      <dgm:spPr/>
    </dgm:pt>
    <dgm:pt modelId="{05B9906A-7B5A-4D5F-BF71-F74E965EA699}" type="pres">
      <dgm:prSet presAssocID="{8307A988-0612-48FC-9AC6-BF8551748FB8}" presName="sibTrans" presStyleCnt="0"/>
      <dgm:spPr/>
    </dgm:pt>
    <dgm:pt modelId="{B3256257-B1BB-43D1-95DA-4D2B452F7F0E}" type="pres">
      <dgm:prSet presAssocID="{1461B710-4A18-4784-8BAE-78A4E07F80BB}" presName="compNode" presStyleCnt="0"/>
      <dgm:spPr/>
    </dgm:pt>
    <dgm:pt modelId="{882E83DF-D65A-4412-9DA5-916500DFC359}" type="pres">
      <dgm:prSet presAssocID="{1461B710-4A18-4784-8BAE-78A4E07F80BB}" presName="bgRect" presStyleLbl="bgShp" presStyleIdx="3" presStyleCnt="5"/>
      <dgm:spPr>
        <a:solidFill>
          <a:srgbClr val="FCB23C"/>
        </a:solidFill>
      </dgm:spPr>
    </dgm:pt>
    <dgm:pt modelId="{6D3918EE-8F6A-4676-A20B-0EC65A246A63}" type="pres">
      <dgm:prSet presAssocID="{1461B710-4A18-4784-8BAE-78A4E07F80BB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EAC53234-B26B-47D5-B3A3-9FF459FB1310}" type="pres">
      <dgm:prSet presAssocID="{1461B710-4A18-4784-8BAE-78A4E07F80BB}" presName="spaceRect" presStyleCnt="0"/>
      <dgm:spPr/>
    </dgm:pt>
    <dgm:pt modelId="{B29BEC9F-5A46-4944-B970-0654D18D9088}" type="pres">
      <dgm:prSet presAssocID="{1461B710-4A18-4784-8BAE-78A4E07F80BB}" presName="parTx" presStyleLbl="revTx" presStyleIdx="3" presStyleCnt="5">
        <dgm:presLayoutVars>
          <dgm:chMax val="0"/>
          <dgm:chPref val="0"/>
        </dgm:presLayoutVars>
      </dgm:prSet>
      <dgm:spPr/>
    </dgm:pt>
    <dgm:pt modelId="{7FDDFB1A-9A3D-4C1E-9DC5-FF617E64A669}" type="pres">
      <dgm:prSet presAssocID="{F7DC3ADB-C834-4A9E-863A-5E2212DCA78C}" presName="sibTrans" presStyleCnt="0"/>
      <dgm:spPr/>
    </dgm:pt>
    <dgm:pt modelId="{C86AE78B-B429-42AD-84BF-0145443A45AE}" type="pres">
      <dgm:prSet presAssocID="{371A73E8-1752-444D-8A3B-69E8B49027F6}" presName="compNode" presStyleCnt="0"/>
      <dgm:spPr/>
    </dgm:pt>
    <dgm:pt modelId="{D1B93A03-1433-4F00-A444-0D9073A92D57}" type="pres">
      <dgm:prSet presAssocID="{371A73E8-1752-444D-8A3B-69E8B49027F6}" presName="bgRect" presStyleLbl="bgShp" presStyleIdx="4" presStyleCnt="5"/>
      <dgm:spPr>
        <a:solidFill>
          <a:srgbClr val="FCB23C"/>
        </a:solidFill>
      </dgm:spPr>
    </dgm:pt>
    <dgm:pt modelId="{C11E5D40-5F08-41AD-9B53-2032C70D681F}" type="pres">
      <dgm:prSet presAssocID="{371A73E8-1752-444D-8A3B-69E8B49027F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77BB1BD4-F774-499B-8D97-F81797658ADB}" type="pres">
      <dgm:prSet presAssocID="{371A73E8-1752-444D-8A3B-69E8B49027F6}" presName="spaceRect" presStyleCnt="0"/>
      <dgm:spPr/>
    </dgm:pt>
    <dgm:pt modelId="{AA4FD273-7AB4-4671-A64D-4C0D2119BD7D}" type="pres">
      <dgm:prSet presAssocID="{371A73E8-1752-444D-8A3B-69E8B49027F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C7F3115-A43F-4106-BB33-2B6CBE512610}" type="presOf" srcId="{371A73E8-1752-444D-8A3B-69E8B49027F6}" destId="{AA4FD273-7AB4-4671-A64D-4C0D2119BD7D}" srcOrd="0" destOrd="0" presId="urn:microsoft.com/office/officeart/2018/2/layout/IconVerticalSolidList#210"/>
    <dgm:cxn modelId="{BC8BD52C-9358-463C-978C-03DD8E166BF7}" srcId="{ACD607B1-43B4-47B5-A119-6A350D603232}" destId="{1461B710-4A18-4784-8BAE-78A4E07F80BB}" srcOrd="3" destOrd="0" parTransId="{A65932FD-FEAC-4589-9C5A-6D4FBFA731E5}" sibTransId="{F7DC3ADB-C834-4A9E-863A-5E2212DCA78C}"/>
    <dgm:cxn modelId="{F2CF8B60-489A-4B64-AE02-F8D85C7BAB22}" srcId="{ACD607B1-43B4-47B5-A119-6A350D603232}" destId="{101E47A1-69A0-42BE-B986-652816FDA567}" srcOrd="0" destOrd="0" parTransId="{A9C82A11-5F13-484B-A515-129A3EFA3364}" sibTransId="{F0518A84-AD70-4066-A045-214E914E14E9}"/>
    <dgm:cxn modelId="{39D0054F-1352-40DD-B175-29264433D2B1}" type="presOf" srcId="{101E47A1-69A0-42BE-B986-652816FDA567}" destId="{6E2EEBE1-0E28-4FAE-BAF1-117FBDE1E165}" srcOrd="0" destOrd="0" presId="urn:microsoft.com/office/officeart/2018/2/layout/IconVerticalSolidList#210"/>
    <dgm:cxn modelId="{0A0E3A72-8D3A-4EA9-A837-9C36CCA7FCAF}" type="presOf" srcId="{ACD607B1-43B4-47B5-A119-6A350D603232}" destId="{9A17D1C4-E191-45D7-92D0-32FD0753D72E}" srcOrd="0" destOrd="0" presId="urn:microsoft.com/office/officeart/2018/2/layout/IconVerticalSolidList#210"/>
    <dgm:cxn modelId="{5BCE5975-07DC-4F7B-918D-7F2BEEF80127}" type="presOf" srcId="{70A00D93-E871-473C-AD6C-E5CD722C162E}" destId="{270A7E98-7244-48A8-B489-BCB767111D52}" srcOrd="0" destOrd="0" presId="urn:microsoft.com/office/officeart/2018/2/layout/IconVerticalSolidList#210"/>
    <dgm:cxn modelId="{D4601995-8D78-4E1D-926B-4AB6E09C07AD}" type="presOf" srcId="{D125130B-A1BF-4DCC-9E95-FBBBE98ECB03}" destId="{C2E5876E-2C6E-4F81-8D8E-2AA1BE5EBEBE}" srcOrd="0" destOrd="0" presId="urn:microsoft.com/office/officeart/2018/2/layout/IconVerticalSolidList#210"/>
    <dgm:cxn modelId="{4C6AB29B-17CC-417A-A3AF-C8A026CBB52C}" type="presOf" srcId="{1461B710-4A18-4784-8BAE-78A4E07F80BB}" destId="{B29BEC9F-5A46-4944-B970-0654D18D9088}" srcOrd="0" destOrd="0" presId="urn:microsoft.com/office/officeart/2018/2/layout/IconVerticalSolidList#210"/>
    <dgm:cxn modelId="{C8234CB7-21C7-40B6-94A1-D40872088A0F}" srcId="{ACD607B1-43B4-47B5-A119-6A350D603232}" destId="{D125130B-A1BF-4DCC-9E95-FBBBE98ECB03}" srcOrd="2" destOrd="0" parTransId="{29A4717F-E392-441D-AA98-BEC2D6CABF8E}" sibTransId="{8307A988-0612-48FC-9AC6-BF8551748FB8}"/>
    <dgm:cxn modelId="{8FC390DB-0D84-459B-96B6-7737EE73AC3E}" srcId="{ACD607B1-43B4-47B5-A119-6A350D603232}" destId="{371A73E8-1752-444D-8A3B-69E8B49027F6}" srcOrd="4" destOrd="0" parTransId="{189646E9-D5A1-4E1C-832D-975F8C0E49FB}" sibTransId="{0F32FE78-96B3-4A3C-BDA8-BFC9BAFA6F28}"/>
    <dgm:cxn modelId="{D81180EC-909C-4513-B6FB-63BCB6871F93}" srcId="{ACD607B1-43B4-47B5-A119-6A350D603232}" destId="{70A00D93-E871-473C-AD6C-E5CD722C162E}" srcOrd="1" destOrd="0" parTransId="{F26D6E36-629A-4DE4-A9C9-291969FC7956}" sibTransId="{51AD70FE-748E-4ED2-B492-D995C1E18734}"/>
    <dgm:cxn modelId="{712ACA79-F850-432F-84B9-83616367C0E7}" type="presParOf" srcId="{9A17D1C4-E191-45D7-92D0-32FD0753D72E}" destId="{647135AE-FAF2-403C-9FD3-A7C1013B540C}" srcOrd="0" destOrd="0" presId="urn:microsoft.com/office/officeart/2018/2/layout/IconVerticalSolidList#210"/>
    <dgm:cxn modelId="{F71F79EB-878D-4D86-8B40-0CA2C9E4697E}" type="presParOf" srcId="{647135AE-FAF2-403C-9FD3-A7C1013B540C}" destId="{644353EF-1B68-4BDE-8FA6-988D7296030A}" srcOrd="0" destOrd="0" presId="urn:microsoft.com/office/officeart/2018/2/layout/IconVerticalSolidList#210"/>
    <dgm:cxn modelId="{DC43A81D-10C9-493E-8EA4-82E11C3D9694}" type="presParOf" srcId="{647135AE-FAF2-403C-9FD3-A7C1013B540C}" destId="{09977E28-FBEE-4773-9477-418E8AC86E23}" srcOrd="1" destOrd="0" presId="urn:microsoft.com/office/officeart/2018/2/layout/IconVerticalSolidList#210"/>
    <dgm:cxn modelId="{0D35A6F2-3AC9-4E3F-82EA-D8400800A2E3}" type="presParOf" srcId="{647135AE-FAF2-403C-9FD3-A7C1013B540C}" destId="{4D9580B1-13B5-4B82-AB17-60157A8E0CF1}" srcOrd="2" destOrd="0" presId="urn:microsoft.com/office/officeart/2018/2/layout/IconVerticalSolidList#210"/>
    <dgm:cxn modelId="{4003B2A7-231E-4A85-93BE-9E9CCAEE02D1}" type="presParOf" srcId="{647135AE-FAF2-403C-9FD3-A7C1013B540C}" destId="{6E2EEBE1-0E28-4FAE-BAF1-117FBDE1E165}" srcOrd="3" destOrd="0" presId="urn:microsoft.com/office/officeart/2018/2/layout/IconVerticalSolidList#210"/>
    <dgm:cxn modelId="{7C5359F7-F7C2-4BA8-91B0-55B4E25AF030}" type="presParOf" srcId="{9A17D1C4-E191-45D7-92D0-32FD0753D72E}" destId="{DA8D61A3-19EA-44CD-AF46-2834F76CC825}" srcOrd="1" destOrd="0" presId="urn:microsoft.com/office/officeart/2018/2/layout/IconVerticalSolidList#210"/>
    <dgm:cxn modelId="{BD4B4A6F-BA35-4854-AC02-1BD887ABF026}" type="presParOf" srcId="{9A17D1C4-E191-45D7-92D0-32FD0753D72E}" destId="{007020D1-21C0-4ACF-A508-1E42B2696C32}" srcOrd="2" destOrd="0" presId="urn:microsoft.com/office/officeart/2018/2/layout/IconVerticalSolidList#210"/>
    <dgm:cxn modelId="{EBB180CB-6744-4BB4-A98C-9CE45034076C}" type="presParOf" srcId="{007020D1-21C0-4ACF-A508-1E42B2696C32}" destId="{DC538E1A-F94B-4A88-87C4-A0627BDEF7FD}" srcOrd="0" destOrd="0" presId="urn:microsoft.com/office/officeart/2018/2/layout/IconVerticalSolidList#210"/>
    <dgm:cxn modelId="{845C8298-33DB-4409-A8BF-C4C68CBD6C65}" type="presParOf" srcId="{007020D1-21C0-4ACF-A508-1E42B2696C32}" destId="{6F25867F-48EB-48F5-81BB-84E92F1C7AF8}" srcOrd="1" destOrd="0" presId="urn:microsoft.com/office/officeart/2018/2/layout/IconVerticalSolidList#210"/>
    <dgm:cxn modelId="{4499AAF6-B2BD-4A6A-BE15-4AF5073E49E1}" type="presParOf" srcId="{007020D1-21C0-4ACF-A508-1E42B2696C32}" destId="{1A98F9A8-2577-4CED-A0A8-C8BE1D9EC0A3}" srcOrd="2" destOrd="0" presId="urn:microsoft.com/office/officeart/2018/2/layout/IconVerticalSolidList#210"/>
    <dgm:cxn modelId="{761A51F3-5FB5-41C6-B64D-DD926F4C5CF0}" type="presParOf" srcId="{007020D1-21C0-4ACF-A508-1E42B2696C32}" destId="{270A7E98-7244-48A8-B489-BCB767111D52}" srcOrd="3" destOrd="0" presId="urn:microsoft.com/office/officeart/2018/2/layout/IconVerticalSolidList#210"/>
    <dgm:cxn modelId="{A34258D2-84A1-4F26-A21B-E7C2052D3CAF}" type="presParOf" srcId="{9A17D1C4-E191-45D7-92D0-32FD0753D72E}" destId="{0861C8DD-288F-4C3A-9BE7-3C7CA7E6B8F6}" srcOrd="3" destOrd="0" presId="urn:microsoft.com/office/officeart/2018/2/layout/IconVerticalSolidList#210"/>
    <dgm:cxn modelId="{2FB89CC7-B2C1-45D4-A5D1-660DC1AF35A2}" type="presParOf" srcId="{9A17D1C4-E191-45D7-92D0-32FD0753D72E}" destId="{1D61566C-6D0C-4567-B1CE-795B9D0EA4A7}" srcOrd="4" destOrd="0" presId="urn:microsoft.com/office/officeart/2018/2/layout/IconVerticalSolidList#210"/>
    <dgm:cxn modelId="{5B28D4E5-D3CF-4362-96E1-06D65F2CA50E}" type="presParOf" srcId="{1D61566C-6D0C-4567-B1CE-795B9D0EA4A7}" destId="{FEFE4AFD-8B85-4519-B2E7-9B100FA5D193}" srcOrd="0" destOrd="0" presId="urn:microsoft.com/office/officeart/2018/2/layout/IconVerticalSolidList#210"/>
    <dgm:cxn modelId="{56DD3A7D-4A97-4777-A4D9-52F4B8A75B6E}" type="presParOf" srcId="{1D61566C-6D0C-4567-B1CE-795B9D0EA4A7}" destId="{6553BF03-8EB9-44B4-9FBD-29C883CA27D0}" srcOrd="1" destOrd="0" presId="urn:microsoft.com/office/officeart/2018/2/layout/IconVerticalSolidList#210"/>
    <dgm:cxn modelId="{391ACDD2-F9BD-497D-B633-5E0499ADF284}" type="presParOf" srcId="{1D61566C-6D0C-4567-B1CE-795B9D0EA4A7}" destId="{CEA5A25C-1B38-4C98-AA5B-9095E8AD7E6F}" srcOrd="2" destOrd="0" presId="urn:microsoft.com/office/officeart/2018/2/layout/IconVerticalSolidList#210"/>
    <dgm:cxn modelId="{30A77FC2-08A0-4E54-9B9C-18643A4207CC}" type="presParOf" srcId="{1D61566C-6D0C-4567-B1CE-795B9D0EA4A7}" destId="{C2E5876E-2C6E-4F81-8D8E-2AA1BE5EBEBE}" srcOrd="3" destOrd="0" presId="urn:microsoft.com/office/officeart/2018/2/layout/IconVerticalSolidList#210"/>
    <dgm:cxn modelId="{5B884358-0DC5-4B1F-B39A-ED45F6FCD4C5}" type="presParOf" srcId="{9A17D1C4-E191-45D7-92D0-32FD0753D72E}" destId="{05B9906A-7B5A-4D5F-BF71-F74E965EA699}" srcOrd="5" destOrd="0" presId="urn:microsoft.com/office/officeart/2018/2/layout/IconVerticalSolidList#210"/>
    <dgm:cxn modelId="{8E742590-301C-4E00-BE6C-1851EE8A5D61}" type="presParOf" srcId="{9A17D1C4-E191-45D7-92D0-32FD0753D72E}" destId="{B3256257-B1BB-43D1-95DA-4D2B452F7F0E}" srcOrd="6" destOrd="0" presId="urn:microsoft.com/office/officeart/2018/2/layout/IconVerticalSolidList#210"/>
    <dgm:cxn modelId="{3E408D6A-FC47-4236-A414-0FD93A86A4F6}" type="presParOf" srcId="{B3256257-B1BB-43D1-95DA-4D2B452F7F0E}" destId="{882E83DF-D65A-4412-9DA5-916500DFC359}" srcOrd="0" destOrd="0" presId="urn:microsoft.com/office/officeart/2018/2/layout/IconVerticalSolidList#210"/>
    <dgm:cxn modelId="{82A5AE60-41A4-40A9-95C3-973DF779BA5A}" type="presParOf" srcId="{B3256257-B1BB-43D1-95DA-4D2B452F7F0E}" destId="{6D3918EE-8F6A-4676-A20B-0EC65A246A63}" srcOrd="1" destOrd="0" presId="urn:microsoft.com/office/officeart/2018/2/layout/IconVerticalSolidList#210"/>
    <dgm:cxn modelId="{10F18DB1-1FF0-4522-A0B0-1452692A5E0E}" type="presParOf" srcId="{B3256257-B1BB-43D1-95DA-4D2B452F7F0E}" destId="{EAC53234-B26B-47D5-B3A3-9FF459FB1310}" srcOrd="2" destOrd="0" presId="urn:microsoft.com/office/officeart/2018/2/layout/IconVerticalSolidList#210"/>
    <dgm:cxn modelId="{16E6D0D7-966B-4264-89A6-A18F3B4FE5C8}" type="presParOf" srcId="{B3256257-B1BB-43D1-95DA-4D2B452F7F0E}" destId="{B29BEC9F-5A46-4944-B970-0654D18D9088}" srcOrd="3" destOrd="0" presId="urn:microsoft.com/office/officeart/2018/2/layout/IconVerticalSolidList#210"/>
    <dgm:cxn modelId="{CFA68EE7-91AB-45B3-ADB8-621820CC54EA}" type="presParOf" srcId="{9A17D1C4-E191-45D7-92D0-32FD0753D72E}" destId="{7FDDFB1A-9A3D-4C1E-9DC5-FF617E64A669}" srcOrd="7" destOrd="0" presId="urn:microsoft.com/office/officeart/2018/2/layout/IconVerticalSolidList#210"/>
    <dgm:cxn modelId="{0317FDC3-A5A7-4997-A125-E7B3BA1A850C}" type="presParOf" srcId="{9A17D1C4-E191-45D7-92D0-32FD0753D72E}" destId="{C86AE78B-B429-42AD-84BF-0145443A45AE}" srcOrd="8" destOrd="0" presId="urn:microsoft.com/office/officeart/2018/2/layout/IconVerticalSolidList#210"/>
    <dgm:cxn modelId="{BFEBE44A-5016-4AA1-8EFE-B819779BDAA1}" type="presParOf" srcId="{C86AE78B-B429-42AD-84BF-0145443A45AE}" destId="{D1B93A03-1433-4F00-A444-0D9073A92D57}" srcOrd="0" destOrd="0" presId="urn:microsoft.com/office/officeart/2018/2/layout/IconVerticalSolidList#210"/>
    <dgm:cxn modelId="{AFE62842-AF3C-457A-ABF5-45D468A9B8FA}" type="presParOf" srcId="{C86AE78B-B429-42AD-84BF-0145443A45AE}" destId="{C11E5D40-5F08-41AD-9B53-2032C70D681F}" srcOrd="1" destOrd="0" presId="urn:microsoft.com/office/officeart/2018/2/layout/IconVerticalSolidList#210"/>
    <dgm:cxn modelId="{E2C5E465-616D-49AE-B808-0B4DCBC0C57D}" type="presParOf" srcId="{C86AE78B-B429-42AD-84BF-0145443A45AE}" destId="{77BB1BD4-F774-499B-8D97-F81797658ADB}" srcOrd="2" destOrd="0" presId="urn:microsoft.com/office/officeart/2018/2/layout/IconVerticalSolidList#210"/>
    <dgm:cxn modelId="{A46DDDB4-6CFB-40A5-BDAD-AB8BE0A27ECA}" type="presParOf" srcId="{C86AE78B-B429-42AD-84BF-0145443A45AE}" destId="{AA4FD273-7AB4-4671-A64D-4C0D2119BD7D}" srcOrd="3" destOrd="0" presId="urn:microsoft.com/office/officeart/2018/2/layout/IconVerticalSolidList#2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C2C676-8D46-4EA4-AF4E-3ECCB2EFB246}">
      <dsp:nvSpPr>
        <dsp:cNvPr id="0" name=""/>
        <dsp:cNvSpPr/>
      </dsp:nvSpPr>
      <dsp:spPr>
        <a:xfrm>
          <a:off x="82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7704B-1477-4BB4-9234-181894154E66}">
      <dsp:nvSpPr>
        <dsp:cNvPr id="0" name=""/>
        <dsp:cNvSpPr/>
      </dsp:nvSpPr>
      <dsp:spPr>
        <a:xfrm>
          <a:off x="33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Fundamentos do câmbio</a:t>
          </a:r>
          <a:endParaRPr lang="en-US" sz="1500" kern="1200"/>
        </a:p>
      </dsp:txBody>
      <dsp:txXfrm>
        <a:off x="333914" y="2276522"/>
        <a:ext cx="1800000" cy="720000"/>
      </dsp:txXfrm>
    </dsp:sp>
    <dsp:sp modelId="{C96B6D9D-3A8F-4E6E-A576-D13C71132A13}">
      <dsp:nvSpPr>
        <dsp:cNvPr id="0" name=""/>
        <dsp:cNvSpPr/>
      </dsp:nvSpPr>
      <dsp:spPr>
        <a:xfrm>
          <a:off x="2943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5F467-3668-49A8-AC3E-3C35B733ED4A}">
      <dsp:nvSpPr>
        <dsp:cNvPr id="0" name=""/>
        <dsp:cNvSpPr/>
      </dsp:nvSpPr>
      <dsp:spPr>
        <a:xfrm>
          <a:off x="2448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Análise de mercado e influência da política</a:t>
          </a:r>
          <a:endParaRPr lang="en-US" sz="1500" kern="1200"/>
        </a:p>
      </dsp:txBody>
      <dsp:txXfrm>
        <a:off x="2448914" y="2276522"/>
        <a:ext cx="1800000" cy="720000"/>
      </dsp:txXfrm>
    </dsp:sp>
    <dsp:sp modelId="{C7A82F94-13B6-4779-8E3B-CE9F24A96BDD}">
      <dsp:nvSpPr>
        <dsp:cNvPr id="0" name=""/>
        <dsp:cNvSpPr/>
      </dsp:nvSpPr>
      <dsp:spPr>
        <a:xfrm>
          <a:off x="505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1E247-BC92-4376-95A6-AC18CA1FC1F1}">
      <dsp:nvSpPr>
        <dsp:cNvPr id="0" name=""/>
        <dsp:cNvSpPr/>
      </dsp:nvSpPr>
      <dsp:spPr>
        <a:xfrm>
          <a:off x="456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Operações e instrumentos bancários</a:t>
          </a:r>
          <a:endParaRPr lang="en-US" sz="1500" kern="1200"/>
        </a:p>
      </dsp:txBody>
      <dsp:txXfrm>
        <a:off x="4563914" y="2276522"/>
        <a:ext cx="1800000" cy="720000"/>
      </dsp:txXfrm>
    </dsp:sp>
    <dsp:sp modelId="{55045FFA-93DB-4D72-AF81-18C0EA3E6149}">
      <dsp:nvSpPr>
        <dsp:cNvPr id="0" name=""/>
        <dsp:cNvSpPr/>
      </dsp:nvSpPr>
      <dsp:spPr>
        <a:xfrm>
          <a:off x="7173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E35364-5B9F-4CDE-BCAC-AA76E048AF37}">
      <dsp:nvSpPr>
        <dsp:cNvPr id="0" name=""/>
        <dsp:cNvSpPr/>
      </dsp:nvSpPr>
      <dsp:spPr>
        <a:xfrm>
          <a:off x="6678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Tendências e futuro dos pagamentos internacionais</a:t>
          </a:r>
          <a:endParaRPr lang="en-US" sz="1500" kern="1200"/>
        </a:p>
      </dsp:txBody>
      <dsp:txXfrm>
        <a:off x="6678914" y="2276522"/>
        <a:ext cx="1800000" cy="720000"/>
      </dsp:txXfrm>
    </dsp:sp>
    <dsp:sp modelId="{B065829F-FF7B-4775-A33E-DED58D4D1EB8}">
      <dsp:nvSpPr>
        <dsp:cNvPr id="0" name=""/>
        <dsp:cNvSpPr/>
      </dsp:nvSpPr>
      <dsp:spPr>
        <a:xfrm>
          <a:off x="9288914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601F67-C464-4B18-8B53-F0790D34D956}">
      <dsp:nvSpPr>
        <dsp:cNvPr id="0" name=""/>
        <dsp:cNvSpPr/>
      </dsp:nvSpPr>
      <dsp:spPr>
        <a:xfrm>
          <a:off x="8793914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/>
            <a:t>Espaço para perguntas e debate</a:t>
          </a:r>
          <a:endParaRPr lang="en-US" sz="1500" kern="1200"/>
        </a:p>
      </dsp:txBody>
      <dsp:txXfrm>
        <a:off x="8793914" y="2276522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E3F79-096E-4CB2-968A-5C3A2FDD217A}">
      <dsp:nvSpPr>
        <dsp:cNvPr id="0" name=""/>
        <dsp:cNvSpPr/>
      </dsp:nvSpPr>
      <dsp:spPr>
        <a:xfrm>
          <a:off x="2250914" y="29640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2A54F6-F228-44BD-A92E-6199014F723E}">
      <dsp:nvSpPr>
        <dsp:cNvPr id="0" name=""/>
        <dsp:cNvSpPr/>
      </dsp:nvSpPr>
      <dsp:spPr>
        <a:xfrm>
          <a:off x="2718914" y="764402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BDAAA-878F-4FAD-A259-B61641187177}">
      <dsp:nvSpPr>
        <dsp:cNvPr id="0" name=""/>
        <dsp:cNvSpPr/>
      </dsp:nvSpPr>
      <dsp:spPr>
        <a:xfrm>
          <a:off x="1548914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2300" kern="1200" dirty="0"/>
            <a:t>Regulação e normas do Banco Central</a:t>
          </a:r>
          <a:endParaRPr lang="en-US" sz="2300" kern="1200" dirty="0"/>
        </a:p>
      </dsp:txBody>
      <dsp:txXfrm>
        <a:off x="1548914" y="3176402"/>
        <a:ext cx="3600000" cy="720000"/>
      </dsp:txXfrm>
    </dsp:sp>
    <dsp:sp modelId="{CA581174-F7F8-4875-A726-9AFB8ACEBB15}">
      <dsp:nvSpPr>
        <dsp:cNvPr id="0" name=""/>
        <dsp:cNvSpPr/>
      </dsp:nvSpPr>
      <dsp:spPr>
        <a:xfrm>
          <a:off x="6480914" y="29640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6F8D76-5921-4893-B669-AF875A038BE6}">
      <dsp:nvSpPr>
        <dsp:cNvPr id="0" name=""/>
        <dsp:cNvSpPr/>
      </dsp:nvSpPr>
      <dsp:spPr>
        <a:xfrm>
          <a:off x="6948914" y="764402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30431-7B23-4379-98A2-3F59D68684F2}">
      <dsp:nvSpPr>
        <dsp:cNvPr id="0" name=""/>
        <dsp:cNvSpPr/>
      </dsp:nvSpPr>
      <dsp:spPr>
        <a:xfrm>
          <a:off x="5778914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BR" sz="2300" kern="1200"/>
            <a:t>Compliance (KYC, Due Diligence, PLD-FT)</a:t>
          </a:r>
          <a:endParaRPr lang="en-US" sz="2300" kern="1200"/>
        </a:p>
      </dsp:txBody>
      <dsp:txXfrm>
        <a:off x="5778914" y="3176402"/>
        <a:ext cx="36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B8589-8A60-4E34-81BD-F1CE3FB8524D}">
      <dsp:nvSpPr>
        <dsp:cNvPr id="0" name=""/>
        <dsp:cNvSpPr/>
      </dsp:nvSpPr>
      <dsp:spPr>
        <a:xfrm>
          <a:off x="282221" y="368029"/>
          <a:ext cx="1371985" cy="1371985"/>
        </a:xfrm>
        <a:prstGeom prst="ellipse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783F28-9AA6-488A-9DAD-87A76AAA0565}">
      <dsp:nvSpPr>
        <dsp:cNvPr id="0" name=""/>
        <dsp:cNvSpPr/>
      </dsp:nvSpPr>
      <dsp:spPr>
        <a:xfrm>
          <a:off x="570337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1ED271-A256-49B1-818B-9F5ECC3DAF11}">
      <dsp:nvSpPr>
        <dsp:cNvPr id="0" name=""/>
        <dsp:cNvSpPr/>
      </dsp:nvSpPr>
      <dsp:spPr>
        <a:xfrm>
          <a:off x="1948202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/>
            <a:t>KYC (Know Your Customer):</a:t>
          </a:r>
          <a:r>
            <a:rPr lang="pt-BR" sz="2200" kern="1200"/>
            <a:t> conhecer o cliente</a:t>
          </a:r>
          <a:endParaRPr lang="en-US" sz="2200" kern="1200"/>
        </a:p>
      </dsp:txBody>
      <dsp:txXfrm>
        <a:off x="1948202" y="368029"/>
        <a:ext cx="3233964" cy="1371985"/>
      </dsp:txXfrm>
    </dsp:sp>
    <dsp:sp modelId="{B724A0EE-96F2-45B6-A8EF-47017E750056}">
      <dsp:nvSpPr>
        <dsp:cNvPr id="0" name=""/>
        <dsp:cNvSpPr/>
      </dsp:nvSpPr>
      <dsp:spPr>
        <a:xfrm>
          <a:off x="5745661" y="368029"/>
          <a:ext cx="1371985" cy="1371985"/>
        </a:xfrm>
        <a:prstGeom prst="ellipse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86C1B8-3D6E-44E8-BE0E-AC9F1BF6E200}">
      <dsp:nvSpPr>
        <dsp:cNvPr id="0" name=""/>
        <dsp:cNvSpPr/>
      </dsp:nvSpPr>
      <dsp:spPr>
        <a:xfrm>
          <a:off x="6033778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AF2841-6B40-4E3D-8F21-490BC557C54A}">
      <dsp:nvSpPr>
        <dsp:cNvPr id="0" name=""/>
        <dsp:cNvSpPr/>
      </dsp:nvSpPr>
      <dsp:spPr>
        <a:xfrm>
          <a:off x="7411643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/>
            <a:t>Due Diligence:</a:t>
          </a:r>
          <a:r>
            <a:rPr lang="pt-BR" sz="2200" kern="1200"/>
            <a:t> checagem de documentos e histórico</a:t>
          </a:r>
          <a:endParaRPr lang="en-US" sz="2200" kern="1200"/>
        </a:p>
      </dsp:txBody>
      <dsp:txXfrm>
        <a:off x="7411643" y="368029"/>
        <a:ext cx="3233964" cy="1371985"/>
      </dsp:txXfrm>
    </dsp:sp>
    <dsp:sp modelId="{77B67149-1F52-4AEC-90B5-6ED9A201E01C}">
      <dsp:nvSpPr>
        <dsp:cNvPr id="0" name=""/>
        <dsp:cNvSpPr/>
      </dsp:nvSpPr>
      <dsp:spPr>
        <a:xfrm>
          <a:off x="282221" y="2452790"/>
          <a:ext cx="1371985" cy="1371985"/>
        </a:xfrm>
        <a:prstGeom prst="ellipse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7DB278-0639-44DF-A752-4F38F502BD9A}">
      <dsp:nvSpPr>
        <dsp:cNvPr id="0" name=""/>
        <dsp:cNvSpPr/>
      </dsp:nvSpPr>
      <dsp:spPr>
        <a:xfrm>
          <a:off x="570337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4A98B2-6BDB-4E60-983E-94EB57C5B121}">
      <dsp:nvSpPr>
        <dsp:cNvPr id="0" name=""/>
        <dsp:cNvSpPr/>
      </dsp:nvSpPr>
      <dsp:spPr>
        <a:xfrm>
          <a:off x="1948202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/>
            <a:t>PLD-FT:</a:t>
          </a:r>
          <a:r>
            <a:rPr lang="pt-BR" sz="2200" kern="1200"/>
            <a:t> prevenção à lavagem de dinheiro e financiamento ao terrorismo</a:t>
          </a:r>
          <a:endParaRPr lang="en-US" sz="2200" kern="1200"/>
        </a:p>
      </dsp:txBody>
      <dsp:txXfrm>
        <a:off x="1948202" y="2452790"/>
        <a:ext cx="3233964" cy="1371985"/>
      </dsp:txXfrm>
    </dsp:sp>
    <dsp:sp modelId="{BA604A83-35A1-4F44-9C2C-D47A3852ABF1}">
      <dsp:nvSpPr>
        <dsp:cNvPr id="0" name=""/>
        <dsp:cNvSpPr/>
      </dsp:nvSpPr>
      <dsp:spPr>
        <a:xfrm>
          <a:off x="5745661" y="2452790"/>
          <a:ext cx="1371985" cy="1371985"/>
        </a:xfrm>
        <a:prstGeom prst="ellipse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C51382-C3F2-4CAB-843D-2ADFE27EBB4F}">
      <dsp:nvSpPr>
        <dsp:cNvPr id="0" name=""/>
        <dsp:cNvSpPr/>
      </dsp:nvSpPr>
      <dsp:spPr>
        <a:xfrm>
          <a:off x="6033778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98930B-0956-44F9-A132-E5ED372E64B0}">
      <dsp:nvSpPr>
        <dsp:cNvPr id="0" name=""/>
        <dsp:cNvSpPr/>
      </dsp:nvSpPr>
      <dsp:spPr>
        <a:xfrm>
          <a:off x="7411643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Operação só é aprovada com </a:t>
          </a:r>
          <a:r>
            <a:rPr lang="pt-BR" sz="2200" b="1" kern="1200" dirty="0"/>
            <a:t>lastro comprovado</a:t>
          </a:r>
          <a:endParaRPr lang="en-US" sz="2200" kern="1200" dirty="0"/>
        </a:p>
      </dsp:txBody>
      <dsp:txXfrm>
        <a:off x="7411643" y="2452790"/>
        <a:ext cx="3233964" cy="13719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7B808-D2A8-4BD7-9ABD-6C7F2D28066E}">
      <dsp:nvSpPr>
        <dsp:cNvPr id="0" name=""/>
        <dsp:cNvSpPr/>
      </dsp:nvSpPr>
      <dsp:spPr>
        <a:xfrm>
          <a:off x="657693" y="465147"/>
          <a:ext cx="982262" cy="9822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9FEEB-AE97-42FC-AC72-9F5BB53C6D43}">
      <dsp:nvSpPr>
        <dsp:cNvPr id="0" name=""/>
        <dsp:cNvSpPr/>
      </dsp:nvSpPr>
      <dsp:spPr>
        <a:xfrm>
          <a:off x="57422" y="1780172"/>
          <a:ext cx="21828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/>
            <a:t>Taxa de juros:</a:t>
          </a:r>
          <a:r>
            <a:rPr lang="pt-BR" sz="1500" kern="1200"/>
            <a:t> Selic (Brasil) e Fed Funds (EUA)</a:t>
          </a:r>
          <a:endParaRPr lang="en-US" sz="1500" kern="1200"/>
        </a:p>
      </dsp:txBody>
      <dsp:txXfrm>
        <a:off x="57422" y="1780172"/>
        <a:ext cx="2182805" cy="720000"/>
      </dsp:txXfrm>
    </dsp:sp>
    <dsp:sp modelId="{3702196E-835F-454E-B1DD-D2B632A44B67}">
      <dsp:nvSpPr>
        <dsp:cNvPr id="0" name=""/>
        <dsp:cNvSpPr/>
      </dsp:nvSpPr>
      <dsp:spPr>
        <a:xfrm>
          <a:off x="3222490" y="465147"/>
          <a:ext cx="982262" cy="9822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BE8AC-F274-4B31-AA40-D17CD802CD9E}">
      <dsp:nvSpPr>
        <dsp:cNvPr id="0" name=""/>
        <dsp:cNvSpPr/>
      </dsp:nvSpPr>
      <dsp:spPr>
        <a:xfrm>
          <a:off x="2622219" y="1780172"/>
          <a:ext cx="21828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/>
            <a:t>Inflação:</a:t>
          </a:r>
          <a:r>
            <a:rPr lang="pt-BR" sz="1500" kern="1200"/>
            <a:t> poder de compra e expectativa do mercado</a:t>
          </a:r>
          <a:endParaRPr lang="en-US" sz="1500" kern="1200"/>
        </a:p>
      </dsp:txBody>
      <dsp:txXfrm>
        <a:off x="2622219" y="1780172"/>
        <a:ext cx="2182805" cy="720000"/>
      </dsp:txXfrm>
    </dsp:sp>
    <dsp:sp modelId="{5E00109C-5EC9-41BF-915E-B87ABEAD2B0E}">
      <dsp:nvSpPr>
        <dsp:cNvPr id="0" name=""/>
        <dsp:cNvSpPr/>
      </dsp:nvSpPr>
      <dsp:spPr>
        <a:xfrm>
          <a:off x="657693" y="3045874"/>
          <a:ext cx="982262" cy="9822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6A47D-E249-4192-8505-AF9A952469EC}">
      <dsp:nvSpPr>
        <dsp:cNvPr id="0" name=""/>
        <dsp:cNvSpPr/>
      </dsp:nvSpPr>
      <dsp:spPr>
        <a:xfrm>
          <a:off x="57422" y="4360899"/>
          <a:ext cx="21828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/>
            <a:t>PIB:</a:t>
          </a:r>
          <a:r>
            <a:rPr lang="pt-BR" sz="1500" kern="1200"/>
            <a:t> crescimento ou recessão impactam confiança</a:t>
          </a:r>
          <a:endParaRPr lang="en-US" sz="1500" kern="1200"/>
        </a:p>
      </dsp:txBody>
      <dsp:txXfrm>
        <a:off x="57422" y="4360899"/>
        <a:ext cx="2182805" cy="720000"/>
      </dsp:txXfrm>
    </dsp:sp>
    <dsp:sp modelId="{8B090413-3759-4268-B900-67183A2C92F7}">
      <dsp:nvSpPr>
        <dsp:cNvPr id="0" name=""/>
        <dsp:cNvSpPr/>
      </dsp:nvSpPr>
      <dsp:spPr>
        <a:xfrm>
          <a:off x="3222490" y="3045874"/>
          <a:ext cx="982262" cy="98226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E5909-7071-4290-8623-69CCD0ECFBA4}">
      <dsp:nvSpPr>
        <dsp:cNvPr id="0" name=""/>
        <dsp:cNvSpPr/>
      </dsp:nvSpPr>
      <dsp:spPr>
        <a:xfrm>
          <a:off x="2622219" y="4360899"/>
          <a:ext cx="21828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b="1" kern="1200"/>
            <a:t>Balança comercial:</a:t>
          </a:r>
          <a:r>
            <a:rPr lang="pt-BR" sz="1500" kern="1200"/>
            <a:t> exportações x importações</a:t>
          </a:r>
          <a:endParaRPr lang="en-US" sz="1500" kern="1200"/>
        </a:p>
      </dsp:txBody>
      <dsp:txXfrm>
        <a:off x="2622219" y="4360899"/>
        <a:ext cx="2182805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A13BF-44D4-439B-89B8-4F1D42A352AE}">
      <dsp:nvSpPr>
        <dsp:cNvPr id="0" name=""/>
        <dsp:cNvSpPr/>
      </dsp:nvSpPr>
      <dsp:spPr>
        <a:xfrm>
          <a:off x="752566" y="793641"/>
          <a:ext cx="1066720" cy="10667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950EC0-4E25-4979-9653-26D8A1AE2DCA}">
      <dsp:nvSpPr>
        <dsp:cNvPr id="0" name=""/>
        <dsp:cNvSpPr/>
      </dsp:nvSpPr>
      <dsp:spPr>
        <a:xfrm>
          <a:off x="100682" y="2175763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/>
            <a:t>Spot:</a:t>
          </a:r>
          <a:r>
            <a:rPr lang="pt-BR" sz="1700" kern="1200"/>
            <a:t> taxa do dia, liquidação imediata</a:t>
          </a:r>
          <a:endParaRPr lang="en-US" sz="1700" kern="1200"/>
        </a:p>
      </dsp:txBody>
      <dsp:txXfrm>
        <a:off x="100682" y="2175763"/>
        <a:ext cx="2370489" cy="720000"/>
      </dsp:txXfrm>
    </dsp:sp>
    <dsp:sp modelId="{28F64F03-8668-4FAD-A1EB-E8ADF18EF5AF}">
      <dsp:nvSpPr>
        <dsp:cNvPr id="0" name=""/>
        <dsp:cNvSpPr/>
      </dsp:nvSpPr>
      <dsp:spPr>
        <a:xfrm>
          <a:off x="3537891" y="793641"/>
          <a:ext cx="1066720" cy="10667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4F38AB-5C5D-4FAC-8DC7-185D35A477E3}">
      <dsp:nvSpPr>
        <dsp:cNvPr id="0" name=""/>
        <dsp:cNvSpPr/>
      </dsp:nvSpPr>
      <dsp:spPr>
        <a:xfrm>
          <a:off x="2886007" y="2175763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/>
            <a:t>Forward:</a:t>
          </a:r>
          <a:r>
            <a:rPr lang="pt-BR" sz="1700" kern="1200"/>
            <a:t> taxa futura, acordada hoje para liquidar depois</a:t>
          </a:r>
          <a:endParaRPr lang="en-US" sz="1700" kern="1200"/>
        </a:p>
      </dsp:txBody>
      <dsp:txXfrm>
        <a:off x="2886007" y="2175763"/>
        <a:ext cx="2370489" cy="720000"/>
      </dsp:txXfrm>
    </dsp:sp>
    <dsp:sp modelId="{80CCA87B-5C26-4513-8C1A-E7B5D743A8E8}">
      <dsp:nvSpPr>
        <dsp:cNvPr id="0" name=""/>
        <dsp:cNvSpPr/>
      </dsp:nvSpPr>
      <dsp:spPr>
        <a:xfrm>
          <a:off x="6323216" y="793641"/>
          <a:ext cx="1066720" cy="10667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4CAF6-166C-4B9D-B2C2-DE66501ADB93}">
      <dsp:nvSpPr>
        <dsp:cNvPr id="0" name=""/>
        <dsp:cNvSpPr/>
      </dsp:nvSpPr>
      <dsp:spPr>
        <a:xfrm>
          <a:off x="5671332" y="2175763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Empresas usam </a:t>
          </a:r>
          <a:r>
            <a:rPr lang="pt-BR" sz="1700" b="1" kern="1200" dirty="0" err="1"/>
            <a:t>forward</a:t>
          </a:r>
          <a:r>
            <a:rPr lang="pt-BR" sz="1700" kern="1200" dirty="0"/>
            <a:t> para previsibilidade</a:t>
          </a:r>
          <a:endParaRPr lang="en-US" sz="1700" kern="1200" dirty="0"/>
        </a:p>
      </dsp:txBody>
      <dsp:txXfrm>
        <a:off x="5671332" y="2175763"/>
        <a:ext cx="2370489" cy="720000"/>
      </dsp:txXfrm>
    </dsp:sp>
    <dsp:sp modelId="{B94465A3-6CF0-4F4C-AD0A-E566ED5918C9}">
      <dsp:nvSpPr>
        <dsp:cNvPr id="0" name=""/>
        <dsp:cNvSpPr/>
      </dsp:nvSpPr>
      <dsp:spPr>
        <a:xfrm>
          <a:off x="9108541" y="793641"/>
          <a:ext cx="1066720" cy="10667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1F3E3D-4C00-4124-ACF8-9FB865536E0F}">
      <dsp:nvSpPr>
        <dsp:cNvPr id="0" name=""/>
        <dsp:cNvSpPr/>
      </dsp:nvSpPr>
      <dsp:spPr>
        <a:xfrm>
          <a:off x="8456657" y="2175763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Política e incerteza podem tornar o </a:t>
          </a:r>
          <a:r>
            <a:rPr lang="pt-BR" sz="1700" kern="1200" dirty="0" err="1"/>
            <a:t>forward</a:t>
          </a:r>
          <a:r>
            <a:rPr lang="pt-BR" sz="1700" kern="1200" dirty="0"/>
            <a:t> mais caro e perigoso</a:t>
          </a:r>
          <a:endParaRPr lang="en-US" sz="1700" kern="1200" dirty="0"/>
        </a:p>
      </dsp:txBody>
      <dsp:txXfrm>
        <a:off x="8456657" y="2175763"/>
        <a:ext cx="2370489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767C66-C3AD-4D09-A644-ACF6F93F3640}">
      <dsp:nvSpPr>
        <dsp:cNvPr id="0" name=""/>
        <dsp:cNvSpPr/>
      </dsp:nvSpPr>
      <dsp:spPr>
        <a:xfrm>
          <a:off x="0" y="1740"/>
          <a:ext cx="10927829" cy="881963"/>
        </a:xfrm>
        <a:prstGeom prst="roundRect">
          <a:avLst>
            <a:gd name="adj" fmla="val 10000"/>
          </a:avLst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0F2CBB-1A1A-46EC-9CB3-12CE59E30C3F}">
      <dsp:nvSpPr>
        <dsp:cNvPr id="0" name=""/>
        <dsp:cNvSpPr/>
      </dsp:nvSpPr>
      <dsp:spPr>
        <a:xfrm>
          <a:off x="266793" y="200181"/>
          <a:ext cx="485079" cy="4850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6F6669-999A-492E-BF62-F3D148C54E88}">
      <dsp:nvSpPr>
        <dsp:cNvPr id="0" name=""/>
        <dsp:cNvSpPr/>
      </dsp:nvSpPr>
      <dsp:spPr>
        <a:xfrm>
          <a:off x="1018667" y="1740"/>
          <a:ext cx="9909161" cy="881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41" tIns="93341" rIns="93341" bIns="93341" numCol="1" spcCol="1270" anchor="ctr" anchorCtr="0">
          <a:noAutofit/>
        </a:bodyPr>
        <a:lstStyle/>
        <a:p>
          <a:pPr marL="0" lvl="0" indent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>
              <a:latin typeface="Aptos Display" panose="02110004020202020204"/>
            </a:rPr>
            <a:t>Estratégia</a:t>
          </a:r>
          <a:r>
            <a:rPr lang="pt-BR" sz="2200" kern="1200"/>
            <a:t> de </a:t>
          </a:r>
          <a:r>
            <a:rPr lang="pt-BR" sz="2200" b="1" kern="1200" dirty="0"/>
            <a:t>proteção contra riscos</a:t>
          </a:r>
          <a:r>
            <a:rPr lang="pt-BR" sz="2200" kern="1200" dirty="0"/>
            <a:t> de variação cambial</a:t>
          </a:r>
          <a:endParaRPr lang="en-US" sz="2200" kern="1200" dirty="0"/>
        </a:p>
      </dsp:txBody>
      <dsp:txXfrm>
        <a:off x="1018667" y="1740"/>
        <a:ext cx="9909161" cy="881963"/>
      </dsp:txXfrm>
    </dsp:sp>
    <dsp:sp modelId="{FCAC0A17-7AF2-42D1-A79C-DE8DA4221557}">
      <dsp:nvSpPr>
        <dsp:cNvPr id="0" name=""/>
        <dsp:cNvSpPr/>
      </dsp:nvSpPr>
      <dsp:spPr>
        <a:xfrm>
          <a:off x="0" y="1104194"/>
          <a:ext cx="10927829" cy="881963"/>
        </a:xfrm>
        <a:prstGeom prst="roundRect">
          <a:avLst>
            <a:gd name="adj" fmla="val 10000"/>
          </a:avLst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0894A-0A5E-4E90-8CD3-221B03B3508D}">
      <dsp:nvSpPr>
        <dsp:cNvPr id="0" name=""/>
        <dsp:cNvSpPr/>
      </dsp:nvSpPr>
      <dsp:spPr>
        <a:xfrm>
          <a:off x="266793" y="1302635"/>
          <a:ext cx="485079" cy="4850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1A6C5C-49E2-4761-A1FC-3FC0D71270F0}">
      <dsp:nvSpPr>
        <dsp:cNvPr id="0" name=""/>
        <dsp:cNvSpPr/>
      </dsp:nvSpPr>
      <dsp:spPr>
        <a:xfrm>
          <a:off x="1018667" y="1104194"/>
          <a:ext cx="9909161" cy="881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41" tIns="93341" rIns="93341" bIns="9334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Garante </a:t>
          </a:r>
          <a:r>
            <a:rPr lang="pt-BR" sz="2200" b="1" kern="1200" dirty="0"/>
            <a:t>previsibilidade</a:t>
          </a:r>
          <a:r>
            <a:rPr lang="pt-BR" sz="2200" kern="1200" dirty="0"/>
            <a:t> de custos e receitas</a:t>
          </a:r>
          <a:endParaRPr lang="en-US" sz="2200" kern="1200" dirty="0"/>
        </a:p>
      </dsp:txBody>
      <dsp:txXfrm>
        <a:off x="1018667" y="1104194"/>
        <a:ext cx="9909161" cy="881963"/>
      </dsp:txXfrm>
    </dsp:sp>
    <dsp:sp modelId="{87A869C8-E299-47C8-BFDF-F8D812AE35F8}">
      <dsp:nvSpPr>
        <dsp:cNvPr id="0" name=""/>
        <dsp:cNvSpPr/>
      </dsp:nvSpPr>
      <dsp:spPr>
        <a:xfrm>
          <a:off x="0" y="2206647"/>
          <a:ext cx="10927829" cy="881963"/>
        </a:xfrm>
        <a:prstGeom prst="roundRect">
          <a:avLst>
            <a:gd name="adj" fmla="val 10000"/>
          </a:avLst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4FF85-3FC5-4854-B6EC-0F3C0968EED7}">
      <dsp:nvSpPr>
        <dsp:cNvPr id="0" name=""/>
        <dsp:cNvSpPr/>
      </dsp:nvSpPr>
      <dsp:spPr>
        <a:xfrm>
          <a:off x="266793" y="2405089"/>
          <a:ext cx="485079" cy="4850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A091F-83F8-4A23-AD48-033F0602D4AF}">
      <dsp:nvSpPr>
        <dsp:cNvPr id="0" name=""/>
        <dsp:cNvSpPr/>
      </dsp:nvSpPr>
      <dsp:spPr>
        <a:xfrm>
          <a:off x="1018667" y="2206647"/>
          <a:ext cx="9909161" cy="881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41" tIns="93341" rIns="93341" bIns="9334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Muito usado por </a:t>
          </a:r>
          <a:r>
            <a:rPr lang="pt-BR" sz="2200" b="1" kern="1200" dirty="0"/>
            <a:t>exportadores e importadores</a:t>
          </a:r>
          <a:endParaRPr lang="en-US" sz="2200" kern="1200" dirty="0"/>
        </a:p>
      </dsp:txBody>
      <dsp:txXfrm>
        <a:off x="1018667" y="2206647"/>
        <a:ext cx="9909161" cy="881963"/>
      </dsp:txXfrm>
    </dsp:sp>
    <dsp:sp modelId="{B402358C-B140-4ACE-B519-FF7BDF870308}">
      <dsp:nvSpPr>
        <dsp:cNvPr id="0" name=""/>
        <dsp:cNvSpPr/>
      </dsp:nvSpPr>
      <dsp:spPr>
        <a:xfrm>
          <a:off x="0" y="3309101"/>
          <a:ext cx="10927829" cy="881963"/>
        </a:xfrm>
        <a:prstGeom prst="roundRect">
          <a:avLst>
            <a:gd name="adj" fmla="val 10000"/>
          </a:avLst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C9360-7FFB-4D73-9FE1-98E614A822FF}">
      <dsp:nvSpPr>
        <dsp:cNvPr id="0" name=""/>
        <dsp:cNvSpPr/>
      </dsp:nvSpPr>
      <dsp:spPr>
        <a:xfrm>
          <a:off x="266793" y="3507543"/>
          <a:ext cx="485079" cy="4850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E98DCD-BD54-4C58-ADD1-B2CD6E3E6154}">
      <dsp:nvSpPr>
        <dsp:cNvPr id="0" name=""/>
        <dsp:cNvSpPr/>
      </dsp:nvSpPr>
      <dsp:spPr>
        <a:xfrm>
          <a:off x="1018667" y="3309101"/>
          <a:ext cx="9909161" cy="881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41" tIns="93341" rIns="93341" bIns="9334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Cenários políticos incertos aumentam a busca por hedge</a:t>
          </a:r>
          <a:endParaRPr lang="en-US" sz="2200" kern="1200" dirty="0"/>
        </a:p>
      </dsp:txBody>
      <dsp:txXfrm>
        <a:off x="1018667" y="3309101"/>
        <a:ext cx="9909161" cy="88196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4B1E1-E3AB-406E-A9BC-ED7DEA0CE674}">
      <dsp:nvSpPr>
        <dsp:cNvPr id="0" name=""/>
        <dsp:cNvSpPr/>
      </dsp:nvSpPr>
      <dsp:spPr>
        <a:xfrm>
          <a:off x="282221" y="159118"/>
          <a:ext cx="1371985" cy="1371985"/>
        </a:xfrm>
        <a:prstGeom prst="ellipse">
          <a:avLst/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489A8-798F-4A0B-837F-9FCBB62CD649}">
      <dsp:nvSpPr>
        <dsp:cNvPr id="0" name=""/>
        <dsp:cNvSpPr/>
      </dsp:nvSpPr>
      <dsp:spPr>
        <a:xfrm>
          <a:off x="570337" y="447234"/>
          <a:ext cx="795751" cy="7957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B82791-6E36-4A99-8E1C-B832A27B164A}">
      <dsp:nvSpPr>
        <dsp:cNvPr id="0" name=""/>
        <dsp:cNvSpPr/>
      </dsp:nvSpPr>
      <dsp:spPr>
        <a:xfrm>
          <a:off x="1948202" y="159118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Fluxo: </a:t>
          </a:r>
          <a:r>
            <a:rPr lang="pt-BR" sz="2200" b="1" kern="1200"/>
            <a:t>fechamento → registro BACEN → documentação → liquidação</a:t>
          </a:r>
          <a:endParaRPr lang="en-US" sz="2200" kern="1200"/>
        </a:p>
      </dsp:txBody>
      <dsp:txXfrm>
        <a:off x="1948202" y="159118"/>
        <a:ext cx="3233964" cy="1371985"/>
      </dsp:txXfrm>
    </dsp:sp>
    <dsp:sp modelId="{AC8B4C37-0085-4A8D-BF4D-D5B354147447}">
      <dsp:nvSpPr>
        <dsp:cNvPr id="0" name=""/>
        <dsp:cNvSpPr/>
      </dsp:nvSpPr>
      <dsp:spPr>
        <a:xfrm>
          <a:off x="5745661" y="159118"/>
          <a:ext cx="1371985" cy="1371985"/>
        </a:xfrm>
        <a:prstGeom prst="ellipse">
          <a:avLst/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6BB20-9158-4D11-A254-FB1668EAC748}">
      <dsp:nvSpPr>
        <dsp:cNvPr id="0" name=""/>
        <dsp:cNvSpPr/>
      </dsp:nvSpPr>
      <dsp:spPr>
        <a:xfrm>
          <a:off x="6033778" y="447234"/>
          <a:ext cx="795751" cy="7957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EE9E4D-1BB6-47E8-834E-13F98F30893F}">
      <dsp:nvSpPr>
        <dsp:cNvPr id="0" name=""/>
        <dsp:cNvSpPr/>
      </dsp:nvSpPr>
      <dsp:spPr>
        <a:xfrm>
          <a:off x="7411643" y="159118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Prazos: </a:t>
          </a:r>
          <a:r>
            <a:rPr lang="pt-BR" sz="2200" b="1" kern="1200"/>
            <a:t>D0, D1, D2</a:t>
          </a:r>
          <a:r>
            <a:rPr lang="pt-BR" sz="2200" kern="1200"/>
            <a:t> (imediato ou diferido)</a:t>
          </a:r>
          <a:endParaRPr lang="en-US" sz="2200" kern="1200"/>
        </a:p>
      </dsp:txBody>
      <dsp:txXfrm>
        <a:off x="7411643" y="159118"/>
        <a:ext cx="3233964" cy="1371985"/>
      </dsp:txXfrm>
    </dsp:sp>
    <dsp:sp modelId="{68625E88-26E5-496E-96DB-39AD74B24504}">
      <dsp:nvSpPr>
        <dsp:cNvPr id="0" name=""/>
        <dsp:cNvSpPr/>
      </dsp:nvSpPr>
      <dsp:spPr>
        <a:xfrm>
          <a:off x="282221" y="2158301"/>
          <a:ext cx="1371985" cy="1371985"/>
        </a:xfrm>
        <a:prstGeom prst="ellipse">
          <a:avLst/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846AC9-B2A5-47C3-82E8-F27CC9B360E2}">
      <dsp:nvSpPr>
        <dsp:cNvPr id="0" name=""/>
        <dsp:cNvSpPr/>
      </dsp:nvSpPr>
      <dsp:spPr>
        <a:xfrm>
          <a:off x="570337" y="2446418"/>
          <a:ext cx="795751" cy="7957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5544C-8C70-4AE1-B917-68ADF16CBF0A}">
      <dsp:nvSpPr>
        <dsp:cNvPr id="0" name=""/>
        <dsp:cNvSpPr/>
      </dsp:nvSpPr>
      <dsp:spPr>
        <a:xfrm>
          <a:off x="1948202" y="2158301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Exigência de </a:t>
          </a:r>
          <a:r>
            <a:rPr lang="pt-BR" sz="2200" b="1" kern="1200"/>
            <a:t>lastro e documentação</a:t>
          </a:r>
          <a:r>
            <a:rPr lang="pt-BR" sz="2200" kern="1200"/>
            <a:t> comprovada</a:t>
          </a:r>
          <a:endParaRPr lang="en-US" sz="2200" kern="1200"/>
        </a:p>
      </dsp:txBody>
      <dsp:txXfrm>
        <a:off x="1948202" y="2158301"/>
        <a:ext cx="3233964" cy="1371985"/>
      </dsp:txXfrm>
    </dsp:sp>
    <dsp:sp modelId="{CFEE7F52-E8F1-4B02-9789-B635F20BA2E1}">
      <dsp:nvSpPr>
        <dsp:cNvPr id="0" name=""/>
        <dsp:cNvSpPr/>
      </dsp:nvSpPr>
      <dsp:spPr>
        <a:xfrm>
          <a:off x="5745661" y="2158301"/>
          <a:ext cx="1371985" cy="1371985"/>
        </a:xfrm>
        <a:prstGeom prst="ellipse">
          <a:avLst/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7750B-5C81-4EF1-A652-BB842157EDEB}">
      <dsp:nvSpPr>
        <dsp:cNvPr id="0" name=""/>
        <dsp:cNvSpPr/>
      </dsp:nvSpPr>
      <dsp:spPr>
        <a:xfrm>
          <a:off x="6033778" y="2446418"/>
          <a:ext cx="795751" cy="7957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9E127-7584-4E71-8464-FA78C5422C36}">
      <dsp:nvSpPr>
        <dsp:cNvPr id="0" name=""/>
        <dsp:cNvSpPr/>
      </dsp:nvSpPr>
      <dsp:spPr>
        <a:xfrm>
          <a:off x="7411643" y="2158301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/>
            <a:t>Política e sanções internacionais podem </a:t>
          </a:r>
          <a:r>
            <a:rPr lang="pt-BR" sz="2200" b="1" kern="1200"/>
            <a:t>bloquear ou atrasar</a:t>
          </a:r>
          <a:r>
            <a:rPr lang="pt-BR" sz="2200" kern="1200"/>
            <a:t> operações</a:t>
          </a:r>
          <a:endParaRPr lang="en-US" sz="2200" kern="1200"/>
        </a:p>
      </dsp:txBody>
      <dsp:txXfrm>
        <a:off x="7411643" y="2158301"/>
        <a:ext cx="3233964" cy="137198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AF2193-EF30-41BA-BB17-5A9A67DC64DA}">
      <dsp:nvSpPr>
        <dsp:cNvPr id="0" name=""/>
        <dsp:cNvSpPr/>
      </dsp:nvSpPr>
      <dsp:spPr>
        <a:xfrm>
          <a:off x="0" y="1740"/>
          <a:ext cx="10927829" cy="881963"/>
        </a:xfrm>
        <a:prstGeom prst="roundRect">
          <a:avLst>
            <a:gd name="adj" fmla="val 10000"/>
          </a:avLst>
        </a:prstGeom>
        <a:solidFill>
          <a:srgbClr val="DB87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0CA9FA-E94F-4041-93F7-FAC80AD34911}">
      <dsp:nvSpPr>
        <dsp:cNvPr id="0" name=""/>
        <dsp:cNvSpPr/>
      </dsp:nvSpPr>
      <dsp:spPr>
        <a:xfrm>
          <a:off x="266793" y="200181"/>
          <a:ext cx="485079" cy="4850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7DF95D-4D07-468B-836E-93891FA016BD}">
      <dsp:nvSpPr>
        <dsp:cNvPr id="0" name=""/>
        <dsp:cNvSpPr/>
      </dsp:nvSpPr>
      <dsp:spPr>
        <a:xfrm>
          <a:off x="1018667" y="1740"/>
          <a:ext cx="9909161" cy="881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41" tIns="93341" rIns="93341" bIns="9334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bg1"/>
              </a:solidFill>
            </a:rPr>
            <a:t>Criptomoedas </a:t>
          </a:r>
          <a:r>
            <a:rPr lang="pt-BR" sz="2200" b="1" kern="1200" dirty="0">
              <a:solidFill>
                <a:schemeClr val="bg1"/>
              </a:solidFill>
            </a:rPr>
            <a:t>lastreadas em moedas fiduciárias</a:t>
          </a:r>
          <a:r>
            <a:rPr lang="pt-BR" sz="2200" kern="1200" dirty="0">
              <a:solidFill>
                <a:schemeClr val="bg1"/>
              </a:solidFill>
            </a:rPr>
            <a:t> (ex.: USDT, USDC)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018667" y="1740"/>
        <a:ext cx="9909161" cy="881963"/>
      </dsp:txXfrm>
    </dsp:sp>
    <dsp:sp modelId="{54BAFB70-26F3-499E-8C18-A18EFE225D6A}">
      <dsp:nvSpPr>
        <dsp:cNvPr id="0" name=""/>
        <dsp:cNvSpPr/>
      </dsp:nvSpPr>
      <dsp:spPr>
        <a:xfrm>
          <a:off x="0" y="1104194"/>
          <a:ext cx="10927829" cy="881963"/>
        </a:xfrm>
        <a:prstGeom prst="roundRect">
          <a:avLst>
            <a:gd name="adj" fmla="val 10000"/>
          </a:avLst>
        </a:prstGeom>
        <a:solidFill>
          <a:srgbClr val="DB87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7741E-7BA6-447F-A717-90A05B8D1E43}">
      <dsp:nvSpPr>
        <dsp:cNvPr id="0" name=""/>
        <dsp:cNvSpPr/>
      </dsp:nvSpPr>
      <dsp:spPr>
        <a:xfrm>
          <a:off x="266793" y="1302635"/>
          <a:ext cx="485079" cy="4850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124BBB-5DB4-4AE1-9F76-B0F3A630F15A}">
      <dsp:nvSpPr>
        <dsp:cNvPr id="0" name=""/>
        <dsp:cNvSpPr/>
      </dsp:nvSpPr>
      <dsp:spPr>
        <a:xfrm>
          <a:off x="1018667" y="1104194"/>
          <a:ext cx="9909161" cy="881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41" tIns="93341" rIns="93341" bIns="9334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bg1"/>
              </a:solidFill>
            </a:rPr>
            <a:t>Vantagens: </a:t>
          </a:r>
          <a:r>
            <a:rPr lang="pt-BR" sz="2200" b="1" kern="1200" dirty="0">
              <a:solidFill>
                <a:schemeClr val="bg1"/>
              </a:solidFill>
            </a:rPr>
            <a:t>rapidez</a:t>
          </a:r>
          <a:r>
            <a:rPr lang="pt-BR" sz="2200" kern="1200" dirty="0">
              <a:solidFill>
                <a:schemeClr val="bg1"/>
              </a:solidFill>
            </a:rPr>
            <a:t> e </a:t>
          </a:r>
          <a:r>
            <a:rPr lang="pt-BR" sz="2200" b="1" kern="1200" dirty="0">
              <a:solidFill>
                <a:schemeClr val="bg1"/>
              </a:solidFill>
            </a:rPr>
            <a:t>baixo custo</a:t>
          </a:r>
          <a:r>
            <a:rPr lang="pt-BR" sz="2200" kern="1200" dirty="0">
              <a:solidFill>
                <a:schemeClr val="bg1"/>
              </a:solidFill>
            </a:rPr>
            <a:t> em transações internacionais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018667" y="1104194"/>
        <a:ext cx="9909161" cy="881963"/>
      </dsp:txXfrm>
    </dsp:sp>
    <dsp:sp modelId="{A577E946-669A-4D8D-BB3D-1BB3882C7BA9}">
      <dsp:nvSpPr>
        <dsp:cNvPr id="0" name=""/>
        <dsp:cNvSpPr/>
      </dsp:nvSpPr>
      <dsp:spPr>
        <a:xfrm>
          <a:off x="0" y="2206647"/>
          <a:ext cx="10927829" cy="881963"/>
        </a:xfrm>
        <a:prstGeom prst="roundRect">
          <a:avLst>
            <a:gd name="adj" fmla="val 10000"/>
          </a:avLst>
        </a:prstGeom>
        <a:solidFill>
          <a:srgbClr val="DB87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2EFDC-7C9A-4425-8F70-116F368A9354}">
      <dsp:nvSpPr>
        <dsp:cNvPr id="0" name=""/>
        <dsp:cNvSpPr/>
      </dsp:nvSpPr>
      <dsp:spPr>
        <a:xfrm>
          <a:off x="266793" y="2405089"/>
          <a:ext cx="485079" cy="4850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60C33-E40A-46B5-B148-69CC5EF6DD52}">
      <dsp:nvSpPr>
        <dsp:cNvPr id="0" name=""/>
        <dsp:cNvSpPr/>
      </dsp:nvSpPr>
      <dsp:spPr>
        <a:xfrm>
          <a:off x="1018667" y="2206647"/>
          <a:ext cx="9909161" cy="881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41" tIns="93341" rIns="93341" bIns="9334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bg1"/>
              </a:solidFill>
            </a:rPr>
            <a:t>Riscos: </a:t>
          </a:r>
          <a:r>
            <a:rPr lang="pt-BR" sz="2200" b="1" kern="1200" dirty="0">
              <a:solidFill>
                <a:schemeClr val="bg1"/>
              </a:solidFill>
            </a:rPr>
            <a:t>regulação</a:t>
          </a:r>
          <a:r>
            <a:rPr lang="pt-BR" sz="2200" kern="1200" dirty="0">
              <a:solidFill>
                <a:schemeClr val="bg1"/>
              </a:solidFill>
            </a:rPr>
            <a:t> e falta de garantias plenas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018667" y="2206647"/>
        <a:ext cx="9909161" cy="881963"/>
      </dsp:txXfrm>
    </dsp:sp>
    <dsp:sp modelId="{1B064518-5091-4598-9C5D-0EAAA5FCEE35}">
      <dsp:nvSpPr>
        <dsp:cNvPr id="0" name=""/>
        <dsp:cNvSpPr/>
      </dsp:nvSpPr>
      <dsp:spPr>
        <a:xfrm>
          <a:off x="0" y="3309101"/>
          <a:ext cx="10927829" cy="881963"/>
        </a:xfrm>
        <a:prstGeom prst="roundRect">
          <a:avLst>
            <a:gd name="adj" fmla="val 10000"/>
          </a:avLst>
        </a:prstGeom>
        <a:solidFill>
          <a:srgbClr val="DB87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6F99CF-28B7-4C64-994D-ED6FB5E5B16B}">
      <dsp:nvSpPr>
        <dsp:cNvPr id="0" name=""/>
        <dsp:cNvSpPr/>
      </dsp:nvSpPr>
      <dsp:spPr>
        <a:xfrm>
          <a:off x="266793" y="3507543"/>
          <a:ext cx="485079" cy="4850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93B2DB-0B05-4116-91BE-B9A7FD61DC94}">
      <dsp:nvSpPr>
        <dsp:cNvPr id="0" name=""/>
        <dsp:cNvSpPr/>
      </dsp:nvSpPr>
      <dsp:spPr>
        <a:xfrm>
          <a:off x="1018667" y="3309101"/>
          <a:ext cx="9909161" cy="881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41" tIns="93341" rIns="93341" bIns="9334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bg1"/>
              </a:solidFill>
            </a:rPr>
            <a:t>Bancos centrais testam suas próprias moedas digitais (</a:t>
          </a:r>
          <a:r>
            <a:rPr lang="pt-BR" sz="2200" b="1" kern="1200" dirty="0" err="1">
              <a:solidFill>
                <a:schemeClr val="bg1"/>
              </a:solidFill>
            </a:rPr>
            <a:t>CBDCs</a:t>
          </a:r>
          <a:r>
            <a:rPr lang="pt-BR" sz="2200" kern="1200" dirty="0">
              <a:solidFill>
                <a:schemeClr val="bg1"/>
              </a:solidFill>
            </a:rPr>
            <a:t>, ex.: </a:t>
          </a:r>
          <a:r>
            <a:rPr lang="pt-BR" sz="2200" kern="1200" dirty="0" err="1">
              <a:solidFill>
                <a:schemeClr val="bg1"/>
              </a:solidFill>
            </a:rPr>
            <a:t>Drex</a:t>
          </a:r>
          <a:r>
            <a:rPr lang="pt-BR" sz="2200" kern="1200" dirty="0">
              <a:solidFill>
                <a:schemeClr val="bg1"/>
              </a:solidFill>
            </a:rPr>
            <a:t> no Brasil)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018667" y="3309101"/>
        <a:ext cx="9909161" cy="88196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353EF-1B68-4BDE-8FA6-988D7296030A}">
      <dsp:nvSpPr>
        <dsp:cNvPr id="0" name=""/>
        <dsp:cNvSpPr/>
      </dsp:nvSpPr>
      <dsp:spPr>
        <a:xfrm>
          <a:off x="0" y="4332"/>
          <a:ext cx="4862446" cy="922896"/>
        </a:xfrm>
        <a:prstGeom prst="roundRect">
          <a:avLst>
            <a:gd name="adj" fmla="val 10000"/>
          </a:avLst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977E28-FBEE-4773-9477-418E8AC86E23}">
      <dsp:nvSpPr>
        <dsp:cNvPr id="0" name=""/>
        <dsp:cNvSpPr/>
      </dsp:nvSpPr>
      <dsp:spPr>
        <a:xfrm>
          <a:off x="279176" y="211984"/>
          <a:ext cx="507593" cy="5075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EEBE1-0E28-4FAE-BAF1-117FBDE1E165}">
      <dsp:nvSpPr>
        <dsp:cNvPr id="0" name=""/>
        <dsp:cNvSpPr/>
      </dsp:nvSpPr>
      <dsp:spPr>
        <a:xfrm>
          <a:off x="1065945" y="4332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O câmbio reflete </a:t>
          </a:r>
          <a:r>
            <a:rPr lang="pt-BR" sz="1600" b="1" kern="1200"/>
            <a:t>economia, política e expectativas de futuro</a:t>
          </a:r>
          <a:endParaRPr lang="en-US" sz="1600" kern="1200"/>
        </a:p>
      </dsp:txBody>
      <dsp:txXfrm>
        <a:off x="1065945" y="4332"/>
        <a:ext cx="3796501" cy="922896"/>
      </dsp:txXfrm>
    </dsp:sp>
    <dsp:sp modelId="{DC538E1A-F94B-4A88-87C4-A0627BDEF7FD}">
      <dsp:nvSpPr>
        <dsp:cNvPr id="0" name=""/>
        <dsp:cNvSpPr/>
      </dsp:nvSpPr>
      <dsp:spPr>
        <a:xfrm>
          <a:off x="0" y="1157953"/>
          <a:ext cx="4862446" cy="922896"/>
        </a:xfrm>
        <a:prstGeom prst="roundRect">
          <a:avLst>
            <a:gd name="adj" fmla="val 10000"/>
          </a:avLst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5867F-48EB-48F5-81BB-84E92F1C7AF8}">
      <dsp:nvSpPr>
        <dsp:cNvPr id="0" name=""/>
        <dsp:cNvSpPr/>
      </dsp:nvSpPr>
      <dsp:spPr>
        <a:xfrm>
          <a:off x="279176" y="1365605"/>
          <a:ext cx="507593" cy="5075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A7E98-7244-48A8-B489-BCB767111D52}">
      <dsp:nvSpPr>
        <dsp:cNvPr id="0" name=""/>
        <dsp:cNvSpPr/>
      </dsp:nvSpPr>
      <dsp:spPr>
        <a:xfrm>
          <a:off x="1065945" y="1157953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Empresas precisam de </a:t>
          </a:r>
          <a:r>
            <a:rPr lang="pt-BR" sz="1600" b="1" kern="1200"/>
            <a:t>planejamento e proteção</a:t>
          </a:r>
          <a:endParaRPr lang="en-US" sz="1600" kern="1200"/>
        </a:p>
      </dsp:txBody>
      <dsp:txXfrm>
        <a:off x="1065945" y="1157953"/>
        <a:ext cx="3796501" cy="922896"/>
      </dsp:txXfrm>
    </dsp:sp>
    <dsp:sp modelId="{FEFE4AFD-8B85-4519-B2E7-9B100FA5D193}">
      <dsp:nvSpPr>
        <dsp:cNvPr id="0" name=""/>
        <dsp:cNvSpPr/>
      </dsp:nvSpPr>
      <dsp:spPr>
        <a:xfrm>
          <a:off x="0" y="2311575"/>
          <a:ext cx="4862446" cy="922896"/>
        </a:xfrm>
        <a:prstGeom prst="roundRect">
          <a:avLst>
            <a:gd name="adj" fmla="val 10000"/>
          </a:avLst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53BF03-8EB9-44B4-9FBD-29C883CA27D0}">
      <dsp:nvSpPr>
        <dsp:cNvPr id="0" name=""/>
        <dsp:cNvSpPr/>
      </dsp:nvSpPr>
      <dsp:spPr>
        <a:xfrm>
          <a:off x="279176" y="2519226"/>
          <a:ext cx="507593" cy="5075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5876E-2C6E-4F81-8D8E-2AA1BE5EBEBE}">
      <dsp:nvSpPr>
        <dsp:cNvPr id="0" name=""/>
        <dsp:cNvSpPr/>
      </dsp:nvSpPr>
      <dsp:spPr>
        <a:xfrm>
          <a:off x="1065945" y="2311575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O profissional preparado enxerga </a:t>
          </a:r>
          <a:r>
            <a:rPr lang="pt-BR" sz="1600" b="1" kern="1200"/>
            <a:t>riscos e oportunidades</a:t>
          </a:r>
          <a:endParaRPr lang="en-US" sz="1600" kern="1200"/>
        </a:p>
      </dsp:txBody>
      <dsp:txXfrm>
        <a:off x="1065945" y="2311575"/>
        <a:ext cx="3796501" cy="922896"/>
      </dsp:txXfrm>
    </dsp:sp>
    <dsp:sp modelId="{882E83DF-D65A-4412-9DA5-916500DFC359}">
      <dsp:nvSpPr>
        <dsp:cNvPr id="0" name=""/>
        <dsp:cNvSpPr/>
      </dsp:nvSpPr>
      <dsp:spPr>
        <a:xfrm>
          <a:off x="0" y="3465196"/>
          <a:ext cx="4862446" cy="922896"/>
        </a:xfrm>
        <a:prstGeom prst="roundRect">
          <a:avLst>
            <a:gd name="adj" fmla="val 10000"/>
          </a:avLst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918EE-8F6A-4676-A20B-0EC65A246A63}">
      <dsp:nvSpPr>
        <dsp:cNvPr id="0" name=""/>
        <dsp:cNvSpPr/>
      </dsp:nvSpPr>
      <dsp:spPr>
        <a:xfrm>
          <a:off x="279176" y="3672847"/>
          <a:ext cx="507593" cy="5075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BEC9F-5A46-4944-B970-0654D18D9088}">
      <dsp:nvSpPr>
        <dsp:cNvPr id="0" name=""/>
        <dsp:cNvSpPr/>
      </dsp:nvSpPr>
      <dsp:spPr>
        <a:xfrm>
          <a:off x="1065945" y="3465196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Perguntas e debate</a:t>
          </a:r>
          <a:endParaRPr lang="en-US" sz="1600" kern="1200"/>
        </a:p>
      </dsp:txBody>
      <dsp:txXfrm>
        <a:off x="1065945" y="3465196"/>
        <a:ext cx="3796501" cy="922896"/>
      </dsp:txXfrm>
    </dsp:sp>
    <dsp:sp modelId="{D1B93A03-1433-4F00-A444-0D9073A92D57}">
      <dsp:nvSpPr>
        <dsp:cNvPr id="0" name=""/>
        <dsp:cNvSpPr/>
      </dsp:nvSpPr>
      <dsp:spPr>
        <a:xfrm>
          <a:off x="0" y="4618817"/>
          <a:ext cx="4862446" cy="922896"/>
        </a:xfrm>
        <a:prstGeom prst="roundRect">
          <a:avLst>
            <a:gd name="adj" fmla="val 10000"/>
          </a:avLst>
        </a:prstGeom>
        <a:solidFill>
          <a:srgbClr val="FCB23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1E5D40-5F08-41AD-9B53-2032C70D681F}">
      <dsp:nvSpPr>
        <dsp:cNvPr id="0" name=""/>
        <dsp:cNvSpPr/>
      </dsp:nvSpPr>
      <dsp:spPr>
        <a:xfrm>
          <a:off x="279176" y="4826469"/>
          <a:ext cx="507593" cy="50759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FD273-7AB4-4671-A64D-4C0D2119BD7D}">
      <dsp:nvSpPr>
        <dsp:cNvPr id="0" name=""/>
        <dsp:cNvSpPr/>
      </dsp:nvSpPr>
      <dsp:spPr>
        <a:xfrm>
          <a:off x="1065945" y="4618817"/>
          <a:ext cx="3796501" cy="922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73" tIns="97673" rIns="97673" bIns="9767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Quem entende o câmbio não apenas se protege, mas encontra oportunidades.</a:t>
          </a:r>
          <a:endParaRPr lang="en-US" sz="1600" kern="1200" dirty="0"/>
        </a:p>
      </dsp:txBody>
      <dsp:txXfrm>
        <a:off x="1065945" y="4618817"/>
        <a:ext cx="3796501" cy="922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#121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#218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#210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1A6F8-E67E-48C8-998D-E2B571D6465C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B996C-7319-45F0-8575-12B1921D3A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8881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AB996C-7319-45F0-8575-12B1921D3AB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0247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AB996C-7319-45F0-8575-12B1921D3ABD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8922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F26BC-97F8-209B-A203-78C8752BA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0B40A00-22EE-019E-6BEE-34271D627F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F700CB8-C0A6-B6C8-448C-C56EF1ECB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316D04-204D-F977-0667-701B0DAF0B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AB996C-7319-45F0-8575-12B1921D3ABD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9350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1816C-0EDB-F6E3-0DC6-1E121662D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C3F097-7118-8BFC-86B8-DC1ACF7CD3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435DEF-8E80-211E-03C7-7125B27A2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554654-15FA-7B48-EFCB-0C70F872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95E91E-05AE-5D6A-2D69-BB1095452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052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8F2F16-092E-AEDC-02F8-8A4DFBCD0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DEAACC-476C-A6DD-3A6F-F0385010F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12BC1D-6D44-4DD5-0FFC-B3D1DB21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443FD2-FD53-F50A-5C2A-0A0606069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FA3D80-7D11-A4FC-7DA1-0B8CB0C70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02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BE37C-BB41-5300-27E1-7D5D9B30F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0F9FFD-D48D-A2F7-09F5-B4A02C038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9AD5E3-B1F5-C30E-9CCE-920B62B6A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7E960E-00D3-D44D-CEFA-6053A74B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B1395F-A3EA-06C6-C562-405AF761E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302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20336-5F2F-6154-515C-9E9155C24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294066-D129-0C5E-7CFB-3F86FEF86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6A6F22-0109-F7E1-8CF8-1F85CCECE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FCA0DA-81FD-AC36-B669-2B63637E6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21EB69-7260-38F0-098F-2BF5088A7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54BCBF-3FCF-75B6-150E-72BA6BA65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12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7E3257-DBC8-FC0C-F11D-28F95BF15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1B0B84-A9B5-DED0-2735-DE40523AD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4FBBFCD-ABD1-3422-7C8F-9C30729D9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05656F5-8703-8841-FC24-BB2E29C3C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661F43-8D4A-40EE-F797-BAD3A0A63D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6CA6311-1602-3631-B8EB-20D5A377F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A0A717B-693D-D536-20E6-C9F2883A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010FD46-2332-5CFC-EA6C-FAFEBCDF2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262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5128B8-39B0-6402-1EA2-8339FD9AB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1EE7780-0F4D-4AB4-5792-188B9C0B1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D56BC9C-6FA1-DB8B-8664-154F5C0BD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62E292-CFFE-8AB7-362A-85FB62C6D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9037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8119473-76CF-7FB6-41DA-8FF688034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428180C-1ED6-23E2-D3EA-9555F1590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48F752-4E50-F8DC-593B-FFE9ED2B1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952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1F8A3A-5585-1643-5B2E-270498C25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6EF620-4DB8-D4FF-069C-0EBD94406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622A8E-B33F-FD69-7DDF-77541B58B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9F907E-A550-F89D-B0D6-D4B53B8BE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7CFA12-F95B-9CA3-CCAE-65379C47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B64DC9-D65B-0F47-6FEB-75536F8B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510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09F832-54AB-B961-814C-65551F301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7D74313-EED4-5465-E293-B3663726B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AF77006-94A7-3AA1-006E-C6CBE2F5F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2D271A-6AD6-9A28-8CDD-1ACE26FE6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E04EDAD-D1FC-9AE0-028E-4BCDA42F7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519639-5D12-8826-BB82-187F276B3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374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3919D-612B-3786-BC6F-A3C8ED077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DFE4E2-C2C4-CFC2-42F7-3B5F2AE3A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381D1A-4906-573F-C0D4-3A9FB3478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81E7A7-6534-A7F4-E54F-3F1EAC488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A31A2A-7A28-12A4-455D-E9F67369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830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339CAC7-3855-9A33-80B7-02E57A12E8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9D4E4FB-BD63-5C85-FD62-FEE7F0F0F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33677F-8FDA-D954-B532-20F2FC8E3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A6B848-647E-24C9-32F0-51E8B26B1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04E14E-5538-6A28-6691-E4295CDF6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52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3F84A9F-8BBF-4E30-210F-40E38E26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03D2426-8CAE-087E-74AE-AE961FC70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02FD18-EF01-1A72-93BD-8ED6691250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FB9CE9-A0CA-43EE-8826-5AB99E2A953E}" type="datetimeFigureOut">
              <a:rPr lang="pt-BR" smtClean="0"/>
              <a:t>23/02/2026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21F72B-0FA6-77BC-EE73-DA24678EA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0F1576-A395-0478-B751-181CDB83D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AA9D47-CE67-4254-B7B7-859D1DD4E5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550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hyperlink" Target="mailto:equipe@r2ccambio.com.br" TargetMode="External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3.jpeg"/><Relationship Id="rId9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D9C80-97F9-F621-CF80-84138DD43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1291" y="1702807"/>
            <a:ext cx="7208197" cy="277961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pt-BR" sz="7200" b="1" dirty="0">
                <a:solidFill>
                  <a:srgbClr val="FCB23C"/>
                </a:solidFill>
              </a:rPr>
              <a:t>Câmbio, Política </a:t>
            </a:r>
            <a:br>
              <a:rPr lang="pt-BR" sz="7200" b="1" dirty="0"/>
            </a:br>
            <a:r>
              <a:rPr lang="pt-BR" sz="7200" b="1" dirty="0">
                <a:solidFill>
                  <a:srgbClr val="FCB23C"/>
                </a:solidFill>
              </a:rPr>
              <a:t>e Mercado Financeiro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EFB85D-41ED-435F-C162-CCD7870A60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91291" y="4680295"/>
            <a:ext cx="3742027" cy="1265112"/>
          </a:xfrm>
        </p:spPr>
        <p:txBody>
          <a:bodyPr>
            <a:normAutofit/>
          </a:bodyPr>
          <a:lstStyle/>
          <a:p>
            <a:pPr algn="l"/>
            <a:r>
              <a:rPr lang="pt-BR">
                <a:solidFill>
                  <a:srgbClr val="FFFFFF"/>
                </a:solidFill>
              </a:rPr>
              <a:t>Fundamentos, operações e tendências para o futuro</a:t>
            </a:r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27519DFC-C7D1-075F-E653-75EA2BA1B4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7456" y="874407"/>
            <a:ext cx="4471833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74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108067-504F-9186-ED91-C5FA55FA5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2DE35F9C-CA7E-F28E-8CAE-7A7C07179CF3}"/>
              </a:ext>
            </a:extLst>
          </p:cNvPr>
          <p:cNvSpPr/>
          <p:nvPr/>
        </p:nvSpPr>
        <p:spPr>
          <a:xfrm>
            <a:off x="4348976" y="-2253"/>
            <a:ext cx="7843586" cy="686025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ADB1FF0-80A3-FE18-B0EA-941438FA378B}"/>
              </a:ext>
            </a:extLst>
          </p:cNvPr>
          <p:cNvSpPr/>
          <p:nvPr/>
        </p:nvSpPr>
        <p:spPr>
          <a:xfrm>
            <a:off x="0" y="-2253"/>
            <a:ext cx="4358832" cy="6860253"/>
          </a:xfrm>
          <a:prstGeom prst="rect">
            <a:avLst/>
          </a:prstGeom>
          <a:solidFill>
            <a:srgbClr val="FFB9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/>
          </a:p>
        </p:txBody>
      </p:sp>
      <p:sp>
        <p:nvSpPr>
          <p:cNvPr id="23" name="CaixaDeTexto 16">
            <a:extLst>
              <a:ext uri="{FF2B5EF4-FFF2-40B4-BE49-F238E27FC236}">
                <a16:creationId xmlns:a16="http://schemas.microsoft.com/office/drawing/2014/main" id="{69D2F9D2-07F0-CDC2-FADA-7F70AAF0421D}"/>
              </a:ext>
            </a:extLst>
          </p:cNvPr>
          <p:cNvSpPr txBox="1"/>
          <p:nvPr/>
        </p:nvSpPr>
        <p:spPr>
          <a:xfrm>
            <a:off x="5516261" y="926543"/>
            <a:ext cx="5803837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b="1" dirty="0">
                <a:solidFill>
                  <a:srgbClr val="FCB23C"/>
                </a:solidFill>
                <a:ea typeface="+mn-lt"/>
                <a:cs typeface="+mn-lt"/>
              </a:rPr>
              <a:t>+650</a:t>
            </a:r>
            <a:r>
              <a:rPr lang="pt-BR" sz="7200" b="1" dirty="0">
                <a:solidFill>
                  <a:srgbClr val="FFFFFF"/>
                </a:solidFill>
                <a:ea typeface="+mn-lt"/>
                <a:cs typeface="+mn-lt"/>
              </a:rPr>
              <a:t> milhões</a:t>
            </a:r>
            <a:endParaRPr lang="pt-BR" b="1" dirty="0"/>
          </a:p>
        </p:txBody>
      </p:sp>
      <p:sp>
        <p:nvSpPr>
          <p:cNvPr id="24" name="CaixaDeTexto 17">
            <a:extLst>
              <a:ext uri="{FF2B5EF4-FFF2-40B4-BE49-F238E27FC236}">
                <a16:creationId xmlns:a16="http://schemas.microsoft.com/office/drawing/2014/main" id="{73D8F860-E3C0-E60C-9160-45C74E398152}"/>
              </a:ext>
            </a:extLst>
          </p:cNvPr>
          <p:cNvSpPr txBox="1"/>
          <p:nvPr/>
        </p:nvSpPr>
        <p:spPr>
          <a:xfrm>
            <a:off x="6874002" y="1873519"/>
            <a:ext cx="4133667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 b="1" dirty="0">
                <a:solidFill>
                  <a:srgbClr val="FFFFFF"/>
                </a:solidFill>
                <a:ea typeface="+mn-lt"/>
                <a:cs typeface="+mn-lt"/>
              </a:rPr>
              <a:t>de dólares</a:t>
            </a:r>
            <a:endParaRPr lang="pt-BR" b="1" dirty="0"/>
          </a:p>
          <a:p>
            <a:pPr algn="l"/>
            <a:endParaRPr lang="pt-PT">
              <a:solidFill>
                <a:srgbClr val="FFFFFF"/>
              </a:solidFill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D9658CFD-A438-6BD7-07C6-2D08EE218234}"/>
              </a:ext>
            </a:extLst>
          </p:cNvPr>
          <p:cNvSpPr/>
          <p:nvPr/>
        </p:nvSpPr>
        <p:spPr>
          <a:xfrm>
            <a:off x="3967490" y="3200906"/>
            <a:ext cx="773358" cy="78419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27" name="Imagem 26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15E2FF9D-400B-FD54-EA42-99F61F28B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034" y="3318083"/>
            <a:ext cx="552683" cy="541997"/>
          </a:xfrm>
          <a:prstGeom prst="rect">
            <a:avLst/>
          </a:prstGeom>
        </p:spPr>
      </p:pic>
      <p:pic>
        <p:nvPicPr>
          <p:cNvPr id="28" name="Imagem 27" descr="Homem de terno e gravata e posando para foto">
            <a:extLst>
              <a:ext uri="{FF2B5EF4-FFF2-40B4-BE49-F238E27FC236}">
                <a16:creationId xmlns:a16="http://schemas.microsoft.com/office/drawing/2014/main" id="{9660BEE1-D570-70B8-BDED-A294B69F9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39" y="1096536"/>
            <a:ext cx="3110192" cy="4655635"/>
          </a:xfrm>
          <a:prstGeom prst="roundRect">
            <a:avLst/>
          </a:prstGeom>
          <a:ln w="57150">
            <a:solidFill>
              <a:schemeClr val="tx1"/>
            </a:solidFill>
          </a:ln>
        </p:spPr>
      </p:pic>
      <p:sp>
        <p:nvSpPr>
          <p:cNvPr id="29" name="CaixaDeTexto 16">
            <a:extLst>
              <a:ext uri="{FF2B5EF4-FFF2-40B4-BE49-F238E27FC236}">
                <a16:creationId xmlns:a16="http://schemas.microsoft.com/office/drawing/2014/main" id="{6B8B9F41-C340-0C09-A872-931DDD2B909A}"/>
              </a:ext>
            </a:extLst>
          </p:cNvPr>
          <p:cNvSpPr txBox="1"/>
          <p:nvPr/>
        </p:nvSpPr>
        <p:spPr>
          <a:xfrm>
            <a:off x="5495940" y="2785823"/>
            <a:ext cx="5803837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b="1" dirty="0">
                <a:solidFill>
                  <a:srgbClr val="FCB23C"/>
                </a:solidFill>
                <a:ea typeface="+mn-lt"/>
                <a:cs typeface="+mn-lt"/>
              </a:rPr>
              <a:t>+3</a:t>
            </a:r>
            <a:r>
              <a:rPr lang="pt-BR" sz="7200" b="1" dirty="0">
                <a:solidFill>
                  <a:srgbClr val="FFFFFF"/>
                </a:solidFill>
                <a:ea typeface="+mn-lt"/>
                <a:cs typeface="+mn-lt"/>
              </a:rPr>
              <a:t> bilhões</a:t>
            </a:r>
            <a:endParaRPr lang="pt-BR" b="1" dirty="0"/>
          </a:p>
        </p:txBody>
      </p:sp>
      <p:sp>
        <p:nvSpPr>
          <p:cNvPr id="30" name="CaixaDeTexto 17">
            <a:extLst>
              <a:ext uri="{FF2B5EF4-FFF2-40B4-BE49-F238E27FC236}">
                <a16:creationId xmlns:a16="http://schemas.microsoft.com/office/drawing/2014/main" id="{845D5B19-074A-976B-03A6-EAB314CE6104}"/>
              </a:ext>
            </a:extLst>
          </p:cNvPr>
          <p:cNvSpPr txBox="1"/>
          <p:nvPr/>
        </p:nvSpPr>
        <p:spPr>
          <a:xfrm>
            <a:off x="6213602" y="3661679"/>
            <a:ext cx="4133667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 b="1" dirty="0">
                <a:solidFill>
                  <a:srgbClr val="FFFFFF"/>
                </a:solidFill>
                <a:ea typeface="+mn-lt"/>
                <a:cs typeface="+mn-lt"/>
              </a:rPr>
              <a:t>de reais</a:t>
            </a:r>
            <a:endParaRPr lang="pt-BR" b="1" dirty="0"/>
          </a:p>
          <a:p>
            <a:pPr algn="l"/>
            <a:endParaRPr lang="pt-PT">
              <a:solidFill>
                <a:srgbClr val="FFFFFF"/>
              </a:solidFill>
            </a:endParaRPr>
          </a:p>
        </p:txBody>
      </p:sp>
      <p:sp>
        <p:nvSpPr>
          <p:cNvPr id="31" name="CaixaDeTexto 16">
            <a:extLst>
              <a:ext uri="{FF2B5EF4-FFF2-40B4-BE49-F238E27FC236}">
                <a16:creationId xmlns:a16="http://schemas.microsoft.com/office/drawing/2014/main" id="{B39612DD-C2A7-8890-2D33-FE337FA286E7}"/>
              </a:ext>
            </a:extLst>
          </p:cNvPr>
          <p:cNvSpPr txBox="1"/>
          <p:nvPr/>
        </p:nvSpPr>
        <p:spPr>
          <a:xfrm>
            <a:off x="5536580" y="4726383"/>
            <a:ext cx="5803837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b="1" dirty="0">
                <a:solidFill>
                  <a:srgbClr val="FCB23C"/>
                </a:solidFill>
                <a:ea typeface="+mn-lt"/>
                <a:cs typeface="+mn-lt"/>
              </a:rPr>
              <a:t>+100</a:t>
            </a:r>
            <a:r>
              <a:rPr lang="pt-BR" sz="7200" b="1" dirty="0">
                <a:solidFill>
                  <a:srgbClr val="FFFFFF"/>
                </a:solidFill>
                <a:ea typeface="+mn-lt"/>
                <a:cs typeface="+mn-lt"/>
              </a:rPr>
              <a:t> mil</a:t>
            </a:r>
            <a:endParaRPr lang="pt-BR" b="1" dirty="0"/>
          </a:p>
        </p:txBody>
      </p:sp>
      <p:sp>
        <p:nvSpPr>
          <p:cNvPr id="32" name="CaixaDeTexto 17">
            <a:extLst>
              <a:ext uri="{FF2B5EF4-FFF2-40B4-BE49-F238E27FC236}">
                <a16:creationId xmlns:a16="http://schemas.microsoft.com/office/drawing/2014/main" id="{EEB0F4E5-0A43-FB62-7DE8-078FF48971C1}"/>
              </a:ext>
            </a:extLst>
          </p:cNvPr>
          <p:cNvSpPr txBox="1"/>
          <p:nvPr/>
        </p:nvSpPr>
        <p:spPr>
          <a:xfrm>
            <a:off x="7808722" y="5561599"/>
            <a:ext cx="4133667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 b="1" dirty="0">
                <a:solidFill>
                  <a:srgbClr val="FFFFFF"/>
                </a:solidFill>
                <a:ea typeface="+mn-lt"/>
                <a:cs typeface="+mn-lt"/>
              </a:rPr>
              <a:t>contratos</a:t>
            </a:r>
            <a:endParaRPr lang="pt-BR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500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tângulo 220">
            <a:extLst>
              <a:ext uri="{FF2B5EF4-FFF2-40B4-BE49-F238E27FC236}">
                <a16:creationId xmlns:a16="http://schemas.microsoft.com/office/drawing/2014/main" id="{1F009EB9-D86D-AD4F-DCC7-71CA302248D8}"/>
              </a:ext>
            </a:extLst>
          </p:cNvPr>
          <p:cNvSpPr/>
          <p:nvPr/>
        </p:nvSpPr>
        <p:spPr>
          <a:xfrm>
            <a:off x="-20320" y="10160"/>
            <a:ext cx="12212320" cy="1879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4158FB-F844-7724-BC5D-90EE18949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866" y="469670"/>
            <a:ext cx="3511267" cy="877729"/>
          </a:xfrm>
        </p:spPr>
        <p:txBody>
          <a:bodyPr anchor="ctr">
            <a:noAutofit/>
          </a:bodyPr>
          <a:lstStyle/>
          <a:p>
            <a:r>
              <a:rPr lang="pt-BR" sz="6600" b="1" dirty="0">
                <a:solidFill>
                  <a:schemeClr val="bg1"/>
                </a:solidFill>
              </a:rPr>
              <a:t>Agenda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060A1032-4AE4-A5B2-5562-D777549516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186214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4" name="Elipse 53">
            <a:extLst>
              <a:ext uri="{FF2B5EF4-FFF2-40B4-BE49-F238E27FC236}">
                <a16:creationId xmlns:a16="http://schemas.microsoft.com/office/drawing/2014/main" id="{94E7FEB9-8C4B-5083-4817-3CB3CBD72B0A}"/>
              </a:ext>
            </a:extLst>
          </p:cNvPr>
          <p:cNvSpPr/>
          <p:nvPr/>
        </p:nvSpPr>
        <p:spPr>
          <a:xfrm>
            <a:off x="862928" y="467990"/>
            <a:ext cx="773358" cy="7841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55" name="Imagem 54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47252A03-9819-FAD0-3758-31FAF7C24D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172" y="597867"/>
            <a:ext cx="552683" cy="5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3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>
            <a:extLst>
              <a:ext uri="{FF2B5EF4-FFF2-40B4-BE49-F238E27FC236}">
                <a16:creationId xmlns:a16="http://schemas.microsoft.com/office/drawing/2014/main" id="{C8F28D40-D238-7532-5C29-7FBC27069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9122659E-DA05-9B0C-2D44-415354FD31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157164"/>
              </p:ext>
            </p:extLst>
          </p:nvPr>
        </p:nvGraphicFramePr>
        <p:xfrm>
          <a:off x="839202" y="2140457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" name="Retângulo 38">
            <a:extLst>
              <a:ext uri="{FF2B5EF4-FFF2-40B4-BE49-F238E27FC236}">
                <a16:creationId xmlns:a16="http://schemas.microsoft.com/office/drawing/2014/main" id="{38A620C7-0BC0-BCC4-2901-885258A8F4D6}"/>
              </a:ext>
            </a:extLst>
          </p:cNvPr>
          <p:cNvSpPr/>
          <p:nvPr/>
        </p:nvSpPr>
        <p:spPr>
          <a:xfrm>
            <a:off x="-20320" y="10160"/>
            <a:ext cx="12212320" cy="1879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Título 1">
            <a:extLst>
              <a:ext uri="{FF2B5EF4-FFF2-40B4-BE49-F238E27FC236}">
                <a16:creationId xmlns:a16="http://schemas.microsoft.com/office/drawing/2014/main" id="{877385A1-FEAE-85D5-856A-5EC702C79ABE}"/>
              </a:ext>
            </a:extLst>
          </p:cNvPr>
          <p:cNvSpPr txBox="1">
            <a:spLocks/>
          </p:cNvSpPr>
          <p:nvPr/>
        </p:nvSpPr>
        <p:spPr>
          <a:xfrm>
            <a:off x="1919866" y="469670"/>
            <a:ext cx="930060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bg1"/>
                </a:solidFill>
              </a:rPr>
              <a:t>Fundamentos do Câmbio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B62C9F1E-6ADF-3DA1-F2D9-79A6F675B6DB}"/>
              </a:ext>
            </a:extLst>
          </p:cNvPr>
          <p:cNvSpPr/>
          <p:nvPr/>
        </p:nvSpPr>
        <p:spPr>
          <a:xfrm>
            <a:off x="862928" y="467990"/>
            <a:ext cx="773358" cy="7841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45" name="Imagem 44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077DA272-AD99-87D6-586A-CB96B56030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172" y="597867"/>
            <a:ext cx="552683" cy="5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84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tângulo 92">
            <a:extLst>
              <a:ext uri="{FF2B5EF4-FFF2-40B4-BE49-F238E27FC236}">
                <a16:creationId xmlns:a16="http://schemas.microsoft.com/office/drawing/2014/main" id="{8A32041E-CAD8-8905-0C20-D1C06A5CF327}"/>
              </a:ext>
            </a:extLst>
          </p:cNvPr>
          <p:cNvSpPr/>
          <p:nvPr/>
        </p:nvSpPr>
        <p:spPr>
          <a:xfrm>
            <a:off x="-20320" y="10160"/>
            <a:ext cx="12212320" cy="1879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" name="Título 1">
            <a:extLst>
              <a:ext uri="{FF2B5EF4-FFF2-40B4-BE49-F238E27FC236}">
                <a16:creationId xmlns:a16="http://schemas.microsoft.com/office/drawing/2014/main" id="{06CA4C86-82B7-D322-3378-CBFC01F36E4E}"/>
              </a:ext>
            </a:extLst>
          </p:cNvPr>
          <p:cNvSpPr txBox="1">
            <a:spLocks/>
          </p:cNvSpPr>
          <p:nvPr/>
        </p:nvSpPr>
        <p:spPr>
          <a:xfrm>
            <a:off x="1919866" y="469670"/>
            <a:ext cx="930060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bg1"/>
                </a:solidFill>
                <a:ea typeface="+mj-lt"/>
                <a:cs typeface="+mj-lt"/>
              </a:rPr>
              <a:t>Regulação e Normas </a:t>
            </a:r>
            <a:endParaRPr lang="pt-BR" b="1">
              <a:solidFill>
                <a:schemeClr val="bg1"/>
              </a:solidFill>
              <a:ea typeface="+mj-lt"/>
              <a:cs typeface="+mj-lt"/>
            </a:endParaRPr>
          </a:p>
          <a:p>
            <a:r>
              <a:rPr lang="pt-BR" sz="4800" b="1" dirty="0">
                <a:solidFill>
                  <a:schemeClr val="bg1"/>
                </a:solidFill>
                <a:ea typeface="+mj-lt"/>
                <a:cs typeface="+mj-lt"/>
              </a:rPr>
              <a:t>do Banco Central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97" name="Elipse 96">
            <a:extLst>
              <a:ext uri="{FF2B5EF4-FFF2-40B4-BE49-F238E27FC236}">
                <a16:creationId xmlns:a16="http://schemas.microsoft.com/office/drawing/2014/main" id="{2652124A-BB52-E8F0-0570-E84FC2C6AF4D}"/>
              </a:ext>
            </a:extLst>
          </p:cNvPr>
          <p:cNvSpPr/>
          <p:nvPr/>
        </p:nvSpPr>
        <p:spPr>
          <a:xfrm>
            <a:off x="862928" y="467990"/>
            <a:ext cx="773358" cy="7841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99" name="Imagem 98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0B2FE822-A189-01F7-FC4C-D7379C56B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72" y="597867"/>
            <a:ext cx="552683" cy="541997"/>
          </a:xfrm>
          <a:prstGeom prst="rect">
            <a:avLst/>
          </a:prstGeom>
        </p:spPr>
      </p:pic>
      <p:sp>
        <p:nvSpPr>
          <p:cNvPr id="100" name="Retângulo: Cantos Arredondados 99">
            <a:extLst>
              <a:ext uri="{FF2B5EF4-FFF2-40B4-BE49-F238E27FC236}">
                <a16:creationId xmlns:a16="http://schemas.microsoft.com/office/drawing/2014/main" id="{2DE880BA-4504-4CBE-D1EB-36D92E2FA383}"/>
              </a:ext>
            </a:extLst>
          </p:cNvPr>
          <p:cNvSpPr/>
          <p:nvPr/>
        </p:nvSpPr>
        <p:spPr>
          <a:xfrm>
            <a:off x="860131" y="2647919"/>
            <a:ext cx="2966720" cy="3331490"/>
          </a:xfrm>
          <a:prstGeom prst="roundRect">
            <a:avLst/>
          </a:prstGeom>
          <a:solidFill>
            <a:srgbClr val="FCB23C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1" name="Elipse 100">
            <a:extLst>
              <a:ext uri="{FF2B5EF4-FFF2-40B4-BE49-F238E27FC236}">
                <a16:creationId xmlns:a16="http://schemas.microsoft.com/office/drawing/2014/main" id="{32B59DAA-0F15-DA07-6160-42FF7B39DA6F}"/>
              </a:ext>
            </a:extLst>
          </p:cNvPr>
          <p:cNvSpPr/>
          <p:nvPr/>
        </p:nvSpPr>
        <p:spPr>
          <a:xfrm>
            <a:off x="1886415" y="2182294"/>
            <a:ext cx="934720" cy="924560"/>
          </a:xfrm>
          <a:prstGeom prst="ellipse">
            <a:avLst/>
          </a:prstGeom>
          <a:solidFill>
            <a:srgbClr val="DB87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BDCF08C7-C140-FC1F-F8E8-9DA6A98D23FE}"/>
              </a:ext>
            </a:extLst>
          </p:cNvPr>
          <p:cNvSpPr txBox="1"/>
          <p:nvPr/>
        </p:nvSpPr>
        <p:spPr>
          <a:xfrm>
            <a:off x="2123812" y="2291452"/>
            <a:ext cx="56871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4000" b="1" dirty="0">
                <a:solidFill>
                  <a:schemeClr val="bg1"/>
                </a:solidFill>
              </a:rPr>
              <a:t>1</a:t>
            </a:r>
            <a:endParaRPr lang="pt-BR" sz="4000" b="1">
              <a:solidFill>
                <a:schemeClr val="bg1"/>
              </a:solidFill>
            </a:endParaRP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A09B0E16-E83D-0B53-8AE9-0C528081A21A}"/>
              </a:ext>
            </a:extLst>
          </p:cNvPr>
          <p:cNvSpPr txBox="1"/>
          <p:nvPr/>
        </p:nvSpPr>
        <p:spPr>
          <a:xfrm>
            <a:off x="1224651" y="3359987"/>
            <a:ext cx="2245979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/>
              <a:t>Registro obrigatório de contratos de câmbio no BACEN</a:t>
            </a:r>
            <a:r>
              <a:rPr lang="pt-BR" sz="2800" dirty="0"/>
              <a:t>​</a:t>
            </a:r>
          </a:p>
        </p:txBody>
      </p:sp>
      <p:sp>
        <p:nvSpPr>
          <p:cNvPr id="105" name="Retângulo: Cantos Arredondados 104">
            <a:extLst>
              <a:ext uri="{FF2B5EF4-FFF2-40B4-BE49-F238E27FC236}">
                <a16:creationId xmlns:a16="http://schemas.microsoft.com/office/drawing/2014/main" id="{8BE4EAC0-B110-4D1B-D20D-F79703F6F5F5}"/>
              </a:ext>
            </a:extLst>
          </p:cNvPr>
          <p:cNvSpPr/>
          <p:nvPr/>
        </p:nvSpPr>
        <p:spPr>
          <a:xfrm>
            <a:off x="4493570" y="2647919"/>
            <a:ext cx="2966720" cy="3331490"/>
          </a:xfrm>
          <a:prstGeom prst="roundRect">
            <a:avLst/>
          </a:prstGeom>
          <a:solidFill>
            <a:srgbClr val="FCB23C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6" name="Elipse 105">
            <a:extLst>
              <a:ext uri="{FF2B5EF4-FFF2-40B4-BE49-F238E27FC236}">
                <a16:creationId xmlns:a16="http://schemas.microsoft.com/office/drawing/2014/main" id="{67D83F54-DA37-1511-7F51-FAA121002F21}"/>
              </a:ext>
            </a:extLst>
          </p:cNvPr>
          <p:cNvSpPr/>
          <p:nvPr/>
        </p:nvSpPr>
        <p:spPr>
          <a:xfrm>
            <a:off x="5519854" y="2182294"/>
            <a:ext cx="934720" cy="924560"/>
          </a:xfrm>
          <a:prstGeom prst="ellipse">
            <a:avLst/>
          </a:prstGeom>
          <a:solidFill>
            <a:srgbClr val="DB87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4790D697-DB29-FCA4-82D9-67FD9C0ABA55}"/>
              </a:ext>
            </a:extLst>
          </p:cNvPr>
          <p:cNvSpPr txBox="1"/>
          <p:nvPr/>
        </p:nvSpPr>
        <p:spPr>
          <a:xfrm>
            <a:off x="5757251" y="2291452"/>
            <a:ext cx="56871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4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8179C301-1783-61EE-B7CF-0F6C015DCF94}"/>
              </a:ext>
            </a:extLst>
          </p:cNvPr>
          <p:cNvSpPr txBox="1"/>
          <p:nvPr/>
        </p:nvSpPr>
        <p:spPr>
          <a:xfrm>
            <a:off x="4690822" y="3322817"/>
            <a:ext cx="2599100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700" b="1" dirty="0">
                <a:ea typeface="+mn-lt"/>
                <a:cs typeface="+mn-lt"/>
              </a:rPr>
              <a:t>Documentação exigida para comprovar lastro (faturas, contratos, </a:t>
            </a:r>
            <a:r>
              <a:rPr lang="pt-BR" sz="2700" b="1" err="1">
                <a:ea typeface="+mn-lt"/>
                <a:cs typeface="+mn-lt"/>
              </a:rPr>
              <a:t>DIs</a:t>
            </a:r>
            <a:r>
              <a:rPr lang="pt-BR" sz="2700" b="1" dirty="0">
                <a:ea typeface="+mn-lt"/>
                <a:cs typeface="+mn-lt"/>
              </a:rPr>
              <a:t>)</a:t>
            </a:r>
            <a:r>
              <a:rPr lang="pt-BR" sz="2800" b="1" dirty="0">
                <a:ea typeface="+mn-lt"/>
                <a:cs typeface="+mn-lt"/>
              </a:rPr>
              <a:t> </a:t>
            </a:r>
            <a:endParaRPr lang="pt-BR" b="1" dirty="0"/>
          </a:p>
        </p:txBody>
      </p:sp>
      <p:sp>
        <p:nvSpPr>
          <p:cNvPr id="109" name="Retângulo: Cantos Arredondados 108">
            <a:extLst>
              <a:ext uri="{FF2B5EF4-FFF2-40B4-BE49-F238E27FC236}">
                <a16:creationId xmlns:a16="http://schemas.microsoft.com/office/drawing/2014/main" id="{3B43D830-4695-2AD6-312D-C939B5CDF191}"/>
              </a:ext>
            </a:extLst>
          </p:cNvPr>
          <p:cNvSpPr/>
          <p:nvPr/>
        </p:nvSpPr>
        <p:spPr>
          <a:xfrm>
            <a:off x="8099131" y="2657211"/>
            <a:ext cx="2966720" cy="3331490"/>
          </a:xfrm>
          <a:prstGeom prst="roundRect">
            <a:avLst/>
          </a:prstGeom>
          <a:solidFill>
            <a:srgbClr val="FCB23C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0" name="Elipse 109">
            <a:extLst>
              <a:ext uri="{FF2B5EF4-FFF2-40B4-BE49-F238E27FC236}">
                <a16:creationId xmlns:a16="http://schemas.microsoft.com/office/drawing/2014/main" id="{6D273D05-472F-2AF1-08A6-53FA29EF61FE}"/>
              </a:ext>
            </a:extLst>
          </p:cNvPr>
          <p:cNvSpPr/>
          <p:nvPr/>
        </p:nvSpPr>
        <p:spPr>
          <a:xfrm>
            <a:off x="9125415" y="2191586"/>
            <a:ext cx="934720" cy="924560"/>
          </a:xfrm>
          <a:prstGeom prst="ellipse">
            <a:avLst/>
          </a:prstGeom>
          <a:solidFill>
            <a:srgbClr val="DB87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ABFD7851-ABCE-2B10-FCEE-BF6485DEFB90}"/>
              </a:ext>
            </a:extLst>
          </p:cNvPr>
          <p:cNvSpPr txBox="1"/>
          <p:nvPr/>
        </p:nvSpPr>
        <p:spPr>
          <a:xfrm>
            <a:off x="9362812" y="2300744"/>
            <a:ext cx="56871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4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DDF0E251-23F9-90AF-CD99-9040968D61BB}"/>
              </a:ext>
            </a:extLst>
          </p:cNvPr>
          <p:cNvSpPr txBox="1"/>
          <p:nvPr/>
        </p:nvSpPr>
        <p:spPr>
          <a:xfrm>
            <a:off x="8342846" y="3192717"/>
            <a:ext cx="2506174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ea typeface="+mn-lt"/>
                <a:cs typeface="+mn-lt"/>
              </a:rPr>
              <a:t>Papel do BACEN: estabilidade, transparência e prevenção de ilícitos </a:t>
            </a:r>
            <a:r>
              <a:rPr lang="pt-BR" sz="2800" b="1" dirty="0"/>
              <a:t>​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655552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Espaço Reservado para Conteúdo 2">
            <a:extLst>
              <a:ext uri="{FF2B5EF4-FFF2-40B4-BE49-F238E27FC236}">
                <a16:creationId xmlns:a16="http://schemas.microsoft.com/office/drawing/2014/main" id="{95628360-759F-74CD-9C2A-E28734B4E0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31242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3" name="Título 192">
            <a:extLst>
              <a:ext uri="{FF2B5EF4-FFF2-40B4-BE49-F238E27FC236}">
                <a16:creationId xmlns:a16="http://schemas.microsoft.com/office/drawing/2014/main" id="{5734F838-F301-5FFD-8EA3-7827D464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08" name="Retângulo 207">
            <a:extLst>
              <a:ext uri="{FF2B5EF4-FFF2-40B4-BE49-F238E27FC236}">
                <a16:creationId xmlns:a16="http://schemas.microsoft.com/office/drawing/2014/main" id="{79076431-F4ED-2053-1E5B-DCDDE0B38CC1}"/>
              </a:ext>
            </a:extLst>
          </p:cNvPr>
          <p:cNvSpPr/>
          <p:nvPr/>
        </p:nvSpPr>
        <p:spPr>
          <a:xfrm>
            <a:off x="-20320" y="10160"/>
            <a:ext cx="12212320" cy="1879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0" name="Título 1">
            <a:extLst>
              <a:ext uri="{FF2B5EF4-FFF2-40B4-BE49-F238E27FC236}">
                <a16:creationId xmlns:a16="http://schemas.microsoft.com/office/drawing/2014/main" id="{EC09B4CE-17C3-60F8-47AD-0FA2E6FAD617}"/>
              </a:ext>
            </a:extLst>
          </p:cNvPr>
          <p:cNvSpPr txBox="1">
            <a:spLocks/>
          </p:cNvSpPr>
          <p:nvPr/>
        </p:nvSpPr>
        <p:spPr>
          <a:xfrm>
            <a:off x="1919866" y="469670"/>
            <a:ext cx="930060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bg1"/>
                </a:solidFill>
              </a:rPr>
              <a:t>Compliance no Câmbio</a:t>
            </a:r>
            <a:endParaRPr lang="pt-BR" sz="4800" dirty="0">
              <a:solidFill>
                <a:schemeClr val="bg1"/>
              </a:solidFill>
            </a:endParaRPr>
          </a:p>
        </p:txBody>
      </p:sp>
      <p:sp>
        <p:nvSpPr>
          <p:cNvPr id="212" name="Elipse 211">
            <a:extLst>
              <a:ext uri="{FF2B5EF4-FFF2-40B4-BE49-F238E27FC236}">
                <a16:creationId xmlns:a16="http://schemas.microsoft.com/office/drawing/2014/main" id="{191D472A-A42F-27D6-D768-3339C94894EA}"/>
              </a:ext>
            </a:extLst>
          </p:cNvPr>
          <p:cNvSpPr/>
          <p:nvPr/>
        </p:nvSpPr>
        <p:spPr>
          <a:xfrm>
            <a:off x="862928" y="467990"/>
            <a:ext cx="773358" cy="7841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214" name="Imagem 213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96D665D8-FE41-632E-B663-FF7EC4C913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172" y="597867"/>
            <a:ext cx="552683" cy="5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58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tângulo 83">
            <a:extLst>
              <a:ext uri="{FF2B5EF4-FFF2-40B4-BE49-F238E27FC236}">
                <a16:creationId xmlns:a16="http://schemas.microsoft.com/office/drawing/2014/main" id="{2762EC95-DE1F-087A-DFC6-580977338537}"/>
              </a:ext>
            </a:extLst>
          </p:cNvPr>
          <p:cNvSpPr/>
          <p:nvPr/>
        </p:nvSpPr>
        <p:spPr>
          <a:xfrm>
            <a:off x="4932433" y="-868"/>
            <a:ext cx="7267124" cy="6863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F70ACE-9056-32FE-C6D2-35C0FC7F2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67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4800" b="1" dirty="0">
                <a:solidFill>
                  <a:srgbClr val="FFFFFF"/>
                </a:solidFill>
              </a:rPr>
              <a:t>Volatilidade Cambial</a:t>
            </a:r>
          </a:p>
        </p:txBody>
      </p:sp>
      <p:sp>
        <p:nvSpPr>
          <p:cNvPr id="131" name="Seta: Curva para Baixo 130">
            <a:extLst>
              <a:ext uri="{FF2B5EF4-FFF2-40B4-BE49-F238E27FC236}">
                <a16:creationId xmlns:a16="http://schemas.microsoft.com/office/drawing/2014/main" id="{E5E3D98F-2FCF-38D7-52DF-17B88AB518B2}"/>
              </a:ext>
            </a:extLst>
          </p:cNvPr>
          <p:cNvSpPr/>
          <p:nvPr/>
        </p:nvSpPr>
        <p:spPr>
          <a:xfrm>
            <a:off x="7644036" y="407144"/>
            <a:ext cx="2509148" cy="1005840"/>
          </a:xfrm>
          <a:prstGeom prst="curvedDownArrow">
            <a:avLst/>
          </a:prstGeom>
          <a:solidFill>
            <a:srgbClr val="FCB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42" name="CaixaDeTexto 141">
            <a:extLst>
              <a:ext uri="{FF2B5EF4-FFF2-40B4-BE49-F238E27FC236}">
                <a16:creationId xmlns:a16="http://schemas.microsoft.com/office/drawing/2014/main" id="{10F79B5B-9819-2A66-6012-2889B428101C}"/>
              </a:ext>
            </a:extLst>
          </p:cNvPr>
          <p:cNvSpPr txBox="1"/>
          <p:nvPr/>
        </p:nvSpPr>
        <p:spPr>
          <a:xfrm>
            <a:off x="9741706" y="1541222"/>
            <a:ext cx="200870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ea typeface="+mn-lt"/>
                <a:cs typeface="+mn-lt"/>
              </a:rPr>
              <a:t>Impacto de fatores internos:</a:t>
            </a:r>
            <a:r>
              <a:rPr lang="pt-BR" dirty="0">
                <a:ea typeface="+mn-lt"/>
                <a:cs typeface="+mn-lt"/>
              </a:rPr>
              <a:t> política fiscal, eleições, juros, inflação </a:t>
            </a:r>
            <a:endParaRPr lang="pt-BR" dirty="0"/>
          </a:p>
        </p:txBody>
      </p:sp>
      <p:sp>
        <p:nvSpPr>
          <p:cNvPr id="143" name="CaixaDeTexto 142">
            <a:extLst>
              <a:ext uri="{FF2B5EF4-FFF2-40B4-BE49-F238E27FC236}">
                <a16:creationId xmlns:a16="http://schemas.microsoft.com/office/drawing/2014/main" id="{691C375D-B0BA-C1EC-EB3F-E9BD94E558D7}"/>
              </a:ext>
            </a:extLst>
          </p:cNvPr>
          <p:cNvSpPr txBox="1"/>
          <p:nvPr/>
        </p:nvSpPr>
        <p:spPr>
          <a:xfrm>
            <a:off x="8896072" y="3901562"/>
            <a:ext cx="200870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ea typeface="+mn-lt"/>
                <a:cs typeface="+mn-lt"/>
              </a:rPr>
              <a:t>Impacto de fatores externos:</a:t>
            </a:r>
            <a:r>
              <a:rPr lang="pt-BR" dirty="0">
                <a:ea typeface="+mn-lt"/>
                <a:cs typeface="+mn-lt"/>
              </a:rPr>
              <a:t> FED, China, crises geopolíticas </a:t>
            </a:r>
          </a:p>
          <a:p>
            <a:pPr algn="ctr"/>
            <a:r>
              <a:rPr lang="pt-BR" dirty="0" err="1">
                <a:ea typeface="+mn-lt"/>
                <a:cs typeface="+mn-lt"/>
              </a:rPr>
              <a:t>uros</a:t>
            </a:r>
            <a:r>
              <a:rPr lang="pt-BR" dirty="0">
                <a:ea typeface="+mn-lt"/>
                <a:cs typeface="+mn-lt"/>
              </a:rPr>
              <a:t>, inflação </a:t>
            </a:r>
            <a:endParaRPr lang="pt-BR"/>
          </a:p>
        </p:txBody>
      </p:sp>
      <p:sp>
        <p:nvSpPr>
          <p:cNvPr id="144" name="CaixaDeTexto 143">
            <a:extLst>
              <a:ext uri="{FF2B5EF4-FFF2-40B4-BE49-F238E27FC236}">
                <a16:creationId xmlns:a16="http://schemas.microsoft.com/office/drawing/2014/main" id="{56A6DA21-8D30-E30F-8A34-CDAF84155DEB}"/>
              </a:ext>
            </a:extLst>
          </p:cNvPr>
          <p:cNvSpPr txBox="1"/>
          <p:nvPr/>
        </p:nvSpPr>
        <p:spPr>
          <a:xfrm>
            <a:off x="6182608" y="3901563"/>
            <a:ext cx="200870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ea typeface="+mn-lt"/>
                <a:cs typeface="+mn-lt"/>
              </a:rPr>
              <a:t>O câmbio</a:t>
            </a:r>
            <a:r>
              <a:rPr lang="pt-BR" dirty="0">
                <a:ea typeface="+mn-lt"/>
                <a:cs typeface="+mn-lt"/>
              </a:rPr>
              <a:t> reage em minutos a declarações políticas e econômicas </a:t>
            </a: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A2ECA8A7-D159-7A34-D416-B0051ED3C0BE}"/>
              </a:ext>
            </a:extLst>
          </p:cNvPr>
          <p:cNvSpPr txBox="1"/>
          <p:nvPr/>
        </p:nvSpPr>
        <p:spPr>
          <a:xfrm>
            <a:off x="6182607" y="1559806"/>
            <a:ext cx="200870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 dirty="0">
                <a:ea typeface="+mn-lt"/>
                <a:cs typeface="+mn-lt"/>
              </a:rPr>
              <a:t>Entender</a:t>
            </a:r>
            <a:r>
              <a:rPr lang="pt-BR" dirty="0">
                <a:ea typeface="+mn-lt"/>
                <a:cs typeface="+mn-lt"/>
              </a:rPr>
              <a:t> cenários = </a:t>
            </a:r>
            <a:r>
              <a:rPr lang="pt-BR" b="1" dirty="0">
                <a:ea typeface="+mn-lt"/>
                <a:cs typeface="+mn-lt"/>
              </a:rPr>
              <a:t>evitar</a:t>
            </a:r>
            <a:r>
              <a:rPr lang="pt-BR" dirty="0">
                <a:ea typeface="+mn-lt"/>
                <a:cs typeface="+mn-lt"/>
              </a:rPr>
              <a:t> decisões precipitadas </a:t>
            </a:r>
          </a:p>
        </p:txBody>
      </p:sp>
      <p:sp>
        <p:nvSpPr>
          <p:cNvPr id="169" name="Seta: Curva para Baixo 168">
            <a:extLst>
              <a:ext uri="{FF2B5EF4-FFF2-40B4-BE49-F238E27FC236}">
                <a16:creationId xmlns:a16="http://schemas.microsoft.com/office/drawing/2014/main" id="{F7EC634F-76D2-9800-D179-6543C47B6E31}"/>
              </a:ext>
            </a:extLst>
          </p:cNvPr>
          <p:cNvSpPr/>
          <p:nvPr/>
        </p:nvSpPr>
        <p:spPr>
          <a:xfrm rot="6060000">
            <a:off x="10536020" y="3518766"/>
            <a:ext cx="1849368" cy="773523"/>
          </a:xfrm>
          <a:prstGeom prst="curvedDownArrow">
            <a:avLst/>
          </a:prstGeom>
          <a:solidFill>
            <a:srgbClr val="FCB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0" name="Seta: Curva para Baixo 169">
            <a:extLst>
              <a:ext uri="{FF2B5EF4-FFF2-40B4-BE49-F238E27FC236}">
                <a16:creationId xmlns:a16="http://schemas.microsoft.com/office/drawing/2014/main" id="{439922FD-7571-AFEF-B6D4-660C03A7201C}"/>
              </a:ext>
            </a:extLst>
          </p:cNvPr>
          <p:cNvSpPr/>
          <p:nvPr/>
        </p:nvSpPr>
        <p:spPr>
          <a:xfrm rot="10920000">
            <a:off x="7608825" y="5600327"/>
            <a:ext cx="1849368" cy="773523"/>
          </a:xfrm>
          <a:prstGeom prst="curvedDownArrow">
            <a:avLst/>
          </a:prstGeom>
          <a:solidFill>
            <a:srgbClr val="FCB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1" name="Seta: Curva para Baixo 170">
            <a:extLst>
              <a:ext uri="{FF2B5EF4-FFF2-40B4-BE49-F238E27FC236}">
                <a16:creationId xmlns:a16="http://schemas.microsoft.com/office/drawing/2014/main" id="{0F1E5BF8-113E-B1EF-A720-7E0027BD6567}"/>
              </a:ext>
            </a:extLst>
          </p:cNvPr>
          <p:cNvSpPr/>
          <p:nvPr/>
        </p:nvSpPr>
        <p:spPr>
          <a:xfrm rot="-5100000">
            <a:off x="4630659" y="2748757"/>
            <a:ext cx="2230367" cy="829278"/>
          </a:xfrm>
          <a:prstGeom prst="curvedDownArrow">
            <a:avLst/>
          </a:prstGeom>
          <a:solidFill>
            <a:srgbClr val="FCB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826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tângulo 57">
            <a:extLst>
              <a:ext uri="{FF2B5EF4-FFF2-40B4-BE49-F238E27FC236}">
                <a16:creationId xmlns:a16="http://schemas.microsoft.com/office/drawing/2014/main" id="{68E88009-1B62-2CA8-270B-55CBFDD0A6CA}"/>
              </a:ext>
            </a:extLst>
          </p:cNvPr>
          <p:cNvSpPr/>
          <p:nvPr/>
        </p:nvSpPr>
        <p:spPr>
          <a:xfrm>
            <a:off x="4932433" y="-868"/>
            <a:ext cx="7267124" cy="6863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0EF776-B0DA-834D-0CA7-1A74C6244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55" y="651904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4800" b="1" dirty="0">
                <a:solidFill>
                  <a:srgbClr val="FFFFFF"/>
                </a:solidFill>
              </a:rPr>
              <a:t>Indicadores Econômicos</a:t>
            </a:r>
          </a:p>
        </p:txBody>
      </p:sp>
      <p:graphicFrame>
        <p:nvGraphicFramePr>
          <p:cNvPr id="38" name="Espaço Reservado para Conteúdo 2">
            <a:extLst>
              <a:ext uri="{FF2B5EF4-FFF2-40B4-BE49-F238E27FC236}">
                <a16:creationId xmlns:a16="http://schemas.microsoft.com/office/drawing/2014/main" id="{618A0DDC-9C24-0F0F-3E41-566E7318E6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667954"/>
              </p:ext>
            </p:extLst>
          </p:nvPr>
        </p:nvGraphicFramePr>
        <p:xfrm>
          <a:off x="6326597" y="649480"/>
          <a:ext cx="4862447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801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Espaço Reservado para Conteúdo 2">
            <a:extLst>
              <a:ext uri="{FF2B5EF4-FFF2-40B4-BE49-F238E27FC236}">
                <a16:creationId xmlns:a16="http://schemas.microsoft.com/office/drawing/2014/main" id="{626EC0FD-9596-B8C8-2E17-C1B89CC600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115888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9" name="Retângulo 118">
            <a:extLst>
              <a:ext uri="{FF2B5EF4-FFF2-40B4-BE49-F238E27FC236}">
                <a16:creationId xmlns:a16="http://schemas.microsoft.com/office/drawing/2014/main" id="{71EF8258-1BBA-722E-F4C3-6F8CA8E5A081}"/>
              </a:ext>
            </a:extLst>
          </p:cNvPr>
          <p:cNvSpPr/>
          <p:nvPr/>
        </p:nvSpPr>
        <p:spPr>
          <a:xfrm>
            <a:off x="-20320" y="10160"/>
            <a:ext cx="12212320" cy="1879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1" name="Título 1">
            <a:extLst>
              <a:ext uri="{FF2B5EF4-FFF2-40B4-BE49-F238E27FC236}">
                <a16:creationId xmlns:a16="http://schemas.microsoft.com/office/drawing/2014/main" id="{E57191B5-2ECD-5572-1E1C-1CD1374AE7F1}"/>
              </a:ext>
            </a:extLst>
          </p:cNvPr>
          <p:cNvSpPr txBox="1">
            <a:spLocks/>
          </p:cNvSpPr>
          <p:nvPr/>
        </p:nvSpPr>
        <p:spPr>
          <a:xfrm>
            <a:off x="1919866" y="469670"/>
            <a:ext cx="930060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bg1"/>
                </a:solidFill>
                <a:ea typeface="+mj-lt"/>
                <a:cs typeface="+mj-lt"/>
              </a:rPr>
              <a:t>Spot Rate e </a:t>
            </a:r>
            <a:r>
              <a:rPr lang="pt-BR" sz="4800" b="1" dirty="0" err="1">
                <a:solidFill>
                  <a:schemeClr val="bg1"/>
                </a:solidFill>
                <a:ea typeface="+mj-lt"/>
                <a:cs typeface="+mj-lt"/>
              </a:rPr>
              <a:t>Forward</a:t>
            </a:r>
            <a:r>
              <a:rPr lang="pt-BR" sz="4800" b="1" dirty="0">
                <a:solidFill>
                  <a:schemeClr val="bg1"/>
                </a:solidFill>
                <a:ea typeface="+mj-lt"/>
                <a:cs typeface="+mj-lt"/>
              </a:rPr>
              <a:t> Rate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23" name="Elipse 122">
            <a:extLst>
              <a:ext uri="{FF2B5EF4-FFF2-40B4-BE49-F238E27FC236}">
                <a16:creationId xmlns:a16="http://schemas.microsoft.com/office/drawing/2014/main" id="{C36CCF8E-D2FB-BCA3-6B97-3ED8989E5BE4}"/>
              </a:ext>
            </a:extLst>
          </p:cNvPr>
          <p:cNvSpPr/>
          <p:nvPr/>
        </p:nvSpPr>
        <p:spPr>
          <a:xfrm>
            <a:off x="862928" y="467990"/>
            <a:ext cx="773358" cy="7841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125" name="Imagem 124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3ED0708D-AE52-B629-198D-74603C7126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172" y="597867"/>
            <a:ext cx="552683" cy="5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95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Espaço Reservado para Conteúdo 2">
            <a:extLst>
              <a:ext uri="{FF2B5EF4-FFF2-40B4-BE49-F238E27FC236}">
                <a16:creationId xmlns:a16="http://schemas.microsoft.com/office/drawing/2014/main" id="{E975A152-5466-E80A-B10B-25AC3FBE2A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888039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01" name="Retângulo 400">
            <a:extLst>
              <a:ext uri="{FF2B5EF4-FFF2-40B4-BE49-F238E27FC236}">
                <a16:creationId xmlns:a16="http://schemas.microsoft.com/office/drawing/2014/main" id="{AD1FD51A-67BA-0503-1EB6-93C401C4B73F}"/>
              </a:ext>
            </a:extLst>
          </p:cNvPr>
          <p:cNvSpPr/>
          <p:nvPr/>
        </p:nvSpPr>
        <p:spPr>
          <a:xfrm>
            <a:off x="-20320" y="10160"/>
            <a:ext cx="12212320" cy="1879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3" name="Título 1">
            <a:extLst>
              <a:ext uri="{FF2B5EF4-FFF2-40B4-BE49-F238E27FC236}">
                <a16:creationId xmlns:a16="http://schemas.microsoft.com/office/drawing/2014/main" id="{076AD29E-2397-C89D-0076-B3F8641770AA}"/>
              </a:ext>
            </a:extLst>
          </p:cNvPr>
          <p:cNvSpPr txBox="1">
            <a:spLocks/>
          </p:cNvSpPr>
          <p:nvPr/>
        </p:nvSpPr>
        <p:spPr>
          <a:xfrm>
            <a:off x="1919866" y="469670"/>
            <a:ext cx="930060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bg1"/>
                </a:solidFill>
                <a:ea typeface="+mj-lt"/>
                <a:cs typeface="+mj-lt"/>
              </a:rPr>
              <a:t>Hedge Cambial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405" name="Elipse 404">
            <a:extLst>
              <a:ext uri="{FF2B5EF4-FFF2-40B4-BE49-F238E27FC236}">
                <a16:creationId xmlns:a16="http://schemas.microsoft.com/office/drawing/2014/main" id="{0E3E997A-FBC5-8A86-8FE9-6D09EBF9918C}"/>
              </a:ext>
            </a:extLst>
          </p:cNvPr>
          <p:cNvSpPr/>
          <p:nvPr/>
        </p:nvSpPr>
        <p:spPr>
          <a:xfrm>
            <a:off x="862928" y="467990"/>
            <a:ext cx="773358" cy="7841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407" name="Imagem 406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C1619C4A-DDBC-532C-4370-F6C463802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172" y="597867"/>
            <a:ext cx="552683" cy="5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156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id="{D453A354-3A7F-99FF-4BFF-014DF446849C}"/>
              </a:ext>
            </a:extLst>
          </p:cNvPr>
          <p:cNvSpPr/>
          <p:nvPr/>
        </p:nvSpPr>
        <p:spPr>
          <a:xfrm>
            <a:off x="751592" y="3524900"/>
            <a:ext cx="2316480" cy="1473200"/>
          </a:xfrm>
          <a:prstGeom prst="roundRect">
            <a:avLst/>
          </a:prstGeom>
          <a:solidFill>
            <a:srgbClr val="DB8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id="{7D789F36-A7FA-C047-DEF4-F6DF46BD8A28}"/>
              </a:ext>
            </a:extLst>
          </p:cNvPr>
          <p:cNvSpPr/>
          <p:nvPr/>
        </p:nvSpPr>
        <p:spPr>
          <a:xfrm>
            <a:off x="956031" y="3794388"/>
            <a:ext cx="2316480" cy="1473200"/>
          </a:xfrm>
          <a:prstGeom prst="roundRect">
            <a:avLst/>
          </a:prstGeom>
          <a:solidFill>
            <a:srgbClr val="FCB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9ABD7E1B-D873-0525-1954-C77757AB55A6}"/>
              </a:ext>
            </a:extLst>
          </p:cNvPr>
          <p:cNvSpPr txBox="1"/>
          <p:nvPr/>
        </p:nvSpPr>
        <p:spPr>
          <a:xfrm>
            <a:off x="1159479" y="4041822"/>
            <a:ext cx="199049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000" dirty="0">
                <a:ea typeface="+mn-lt"/>
                <a:cs typeface="+mn-lt"/>
              </a:rPr>
              <a:t>Fixação da </a:t>
            </a:r>
            <a:r>
              <a:rPr lang="pt-BR" sz="2000" b="1" dirty="0">
                <a:ea typeface="+mn-lt"/>
                <a:cs typeface="+mn-lt"/>
              </a:rPr>
              <a:t>taxa</a:t>
            </a:r>
            <a:r>
              <a:rPr lang="pt-BR" sz="2000" dirty="0">
                <a:ea typeface="+mn-lt"/>
                <a:cs typeface="+mn-lt"/>
              </a:rPr>
              <a:t> </a:t>
            </a:r>
            <a:r>
              <a:rPr lang="pt-BR" sz="2000" b="1" dirty="0">
                <a:ea typeface="+mn-lt"/>
                <a:cs typeface="+mn-lt"/>
              </a:rPr>
              <a:t>de câmbio</a:t>
            </a:r>
            <a:r>
              <a:rPr lang="pt-BR" sz="2000" dirty="0">
                <a:ea typeface="+mn-lt"/>
                <a:cs typeface="+mn-lt"/>
              </a:rPr>
              <a:t> para data futura </a:t>
            </a:r>
            <a:endParaRPr lang="pt-BR" sz="2000" dirty="0"/>
          </a:p>
        </p:txBody>
      </p: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8677287D-39C2-73B0-CAFC-8CDE6685CFFF}"/>
              </a:ext>
            </a:extLst>
          </p:cNvPr>
          <p:cNvSpPr/>
          <p:nvPr/>
        </p:nvSpPr>
        <p:spPr>
          <a:xfrm>
            <a:off x="3483640" y="3524899"/>
            <a:ext cx="2316480" cy="1473200"/>
          </a:xfrm>
          <a:prstGeom prst="roundRect">
            <a:avLst/>
          </a:prstGeom>
          <a:solidFill>
            <a:srgbClr val="DB8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3" name="Retângulo: Cantos Arredondados 72">
            <a:extLst>
              <a:ext uri="{FF2B5EF4-FFF2-40B4-BE49-F238E27FC236}">
                <a16:creationId xmlns:a16="http://schemas.microsoft.com/office/drawing/2014/main" id="{EE6CA910-1992-8C57-31E6-05EBD83DBC43}"/>
              </a:ext>
            </a:extLst>
          </p:cNvPr>
          <p:cNvSpPr/>
          <p:nvPr/>
        </p:nvSpPr>
        <p:spPr>
          <a:xfrm>
            <a:off x="3688079" y="3794387"/>
            <a:ext cx="2316480" cy="1473200"/>
          </a:xfrm>
          <a:prstGeom prst="roundRect">
            <a:avLst/>
          </a:prstGeom>
          <a:solidFill>
            <a:srgbClr val="FCB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D5E84402-64EA-3426-4DA0-69198427B0E8}"/>
              </a:ext>
            </a:extLst>
          </p:cNvPr>
          <p:cNvSpPr txBox="1"/>
          <p:nvPr/>
        </p:nvSpPr>
        <p:spPr>
          <a:xfrm>
            <a:off x="3891527" y="3893137"/>
            <a:ext cx="191615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000" b="1" dirty="0">
                <a:ea typeface="+mn-lt"/>
                <a:cs typeface="+mn-lt"/>
              </a:rPr>
              <a:t>Protege</a:t>
            </a:r>
            <a:r>
              <a:rPr lang="pt-BR" sz="2000" dirty="0">
                <a:ea typeface="+mn-lt"/>
                <a:cs typeface="+mn-lt"/>
              </a:rPr>
              <a:t> margens de lucro e garante previsibilidade </a:t>
            </a:r>
            <a:endParaRPr lang="pt-BR" dirty="0">
              <a:ea typeface="+mn-lt"/>
              <a:cs typeface="+mn-lt"/>
            </a:endParaRPr>
          </a:p>
        </p:txBody>
      </p:sp>
      <p:sp>
        <p:nvSpPr>
          <p:cNvPr id="81" name="Retângulo: Cantos Arredondados 80">
            <a:extLst>
              <a:ext uri="{FF2B5EF4-FFF2-40B4-BE49-F238E27FC236}">
                <a16:creationId xmlns:a16="http://schemas.microsoft.com/office/drawing/2014/main" id="{6F44D8C9-8DAF-146A-894D-0C7F71311E38}"/>
              </a:ext>
            </a:extLst>
          </p:cNvPr>
          <p:cNvSpPr/>
          <p:nvPr/>
        </p:nvSpPr>
        <p:spPr>
          <a:xfrm>
            <a:off x="6243567" y="3543485"/>
            <a:ext cx="2316480" cy="1473200"/>
          </a:xfrm>
          <a:prstGeom prst="roundRect">
            <a:avLst/>
          </a:prstGeom>
          <a:solidFill>
            <a:srgbClr val="DB8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Retângulo: Cantos Arredondados 81">
            <a:extLst>
              <a:ext uri="{FF2B5EF4-FFF2-40B4-BE49-F238E27FC236}">
                <a16:creationId xmlns:a16="http://schemas.microsoft.com/office/drawing/2014/main" id="{71C82085-0D63-DACC-4144-8F5EE89B3BC7}"/>
              </a:ext>
            </a:extLst>
          </p:cNvPr>
          <p:cNvSpPr/>
          <p:nvPr/>
        </p:nvSpPr>
        <p:spPr>
          <a:xfrm>
            <a:off x="6448006" y="3812973"/>
            <a:ext cx="2316480" cy="1473200"/>
          </a:xfrm>
          <a:prstGeom prst="roundRect">
            <a:avLst/>
          </a:prstGeom>
          <a:solidFill>
            <a:srgbClr val="FCB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CC81A7F3-9732-28EC-F292-1D7091F370B8}"/>
              </a:ext>
            </a:extLst>
          </p:cNvPr>
          <p:cNvSpPr txBox="1"/>
          <p:nvPr/>
        </p:nvSpPr>
        <p:spPr>
          <a:xfrm>
            <a:off x="6521357" y="4041821"/>
            <a:ext cx="217634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000" dirty="0">
                <a:ea typeface="+mn-lt"/>
                <a:cs typeface="+mn-lt"/>
              </a:rPr>
              <a:t>Pode </a:t>
            </a:r>
            <a:r>
              <a:rPr lang="pt-BR" sz="2000" b="1" dirty="0">
                <a:ea typeface="+mn-lt"/>
                <a:cs typeface="+mn-lt"/>
              </a:rPr>
              <a:t>gerar perda de oportunidade</a:t>
            </a:r>
            <a:r>
              <a:rPr lang="pt-BR" sz="2000" dirty="0">
                <a:ea typeface="+mn-lt"/>
                <a:cs typeface="+mn-lt"/>
              </a:rPr>
              <a:t> se o mercado cair </a:t>
            </a:r>
            <a:endParaRPr lang="pt-BR" dirty="0">
              <a:ea typeface="+mn-lt"/>
              <a:cs typeface="+mn-lt"/>
            </a:endParaRPr>
          </a:p>
        </p:txBody>
      </p:sp>
      <p:sp>
        <p:nvSpPr>
          <p:cNvPr id="84" name="Retângulo: Cantos Arredondados 83">
            <a:extLst>
              <a:ext uri="{FF2B5EF4-FFF2-40B4-BE49-F238E27FC236}">
                <a16:creationId xmlns:a16="http://schemas.microsoft.com/office/drawing/2014/main" id="{B6CD9600-C235-8E98-09FA-45F50BB9E456}"/>
              </a:ext>
            </a:extLst>
          </p:cNvPr>
          <p:cNvSpPr/>
          <p:nvPr/>
        </p:nvSpPr>
        <p:spPr>
          <a:xfrm>
            <a:off x="8975615" y="3543484"/>
            <a:ext cx="2316480" cy="1473200"/>
          </a:xfrm>
          <a:prstGeom prst="roundRect">
            <a:avLst/>
          </a:prstGeom>
          <a:solidFill>
            <a:srgbClr val="DB8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5" name="Retângulo: Cantos Arredondados 84">
            <a:extLst>
              <a:ext uri="{FF2B5EF4-FFF2-40B4-BE49-F238E27FC236}">
                <a16:creationId xmlns:a16="http://schemas.microsoft.com/office/drawing/2014/main" id="{765C42DF-A347-66F9-7F26-F9B38F664973}"/>
              </a:ext>
            </a:extLst>
          </p:cNvPr>
          <p:cNvSpPr/>
          <p:nvPr/>
        </p:nvSpPr>
        <p:spPr>
          <a:xfrm>
            <a:off x="9180054" y="3812972"/>
            <a:ext cx="2316480" cy="1473200"/>
          </a:xfrm>
          <a:prstGeom prst="roundRect">
            <a:avLst/>
          </a:prstGeom>
          <a:solidFill>
            <a:srgbClr val="FCB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770B7B22-6889-DEBF-15AC-356A46DD4756}"/>
              </a:ext>
            </a:extLst>
          </p:cNvPr>
          <p:cNvSpPr txBox="1"/>
          <p:nvPr/>
        </p:nvSpPr>
        <p:spPr>
          <a:xfrm>
            <a:off x="9309161" y="3902430"/>
            <a:ext cx="2139174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000" dirty="0">
                <a:ea typeface="+mn-lt"/>
                <a:cs typeface="+mn-lt"/>
              </a:rPr>
              <a:t>Muito usada em </a:t>
            </a:r>
            <a:r>
              <a:rPr lang="pt-BR" sz="2000" b="1" dirty="0">
                <a:ea typeface="+mn-lt"/>
                <a:cs typeface="+mn-lt"/>
              </a:rPr>
              <a:t>cenários de incerteza</a:t>
            </a:r>
            <a:r>
              <a:rPr lang="pt-BR" sz="2000" dirty="0">
                <a:ea typeface="+mn-lt"/>
                <a:cs typeface="+mn-lt"/>
              </a:rPr>
              <a:t> política e econômica </a:t>
            </a:r>
            <a:endParaRPr lang="pt-BR" dirty="0">
              <a:ea typeface="+mn-lt"/>
              <a:cs typeface="+mn-lt"/>
            </a:endParaRPr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3A1454B3-2029-D69D-10DC-9AB7472A29AF}"/>
              </a:ext>
            </a:extLst>
          </p:cNvPr>
          <p:cNvSpPr/>
          <p:nvPr/>
        </p:nvSpPr>
        <p:spPr>
          <a:xfrm>
            <a:off x="-20320" y="10160"/>
            <a:ext cx="12212320" cy="1879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2" name="Título 1">
            <a:extLst>
              <a:ext uri="{FF2B5EF4-FFF2-40B4-BE49-F238E27FC236}">
                <a16:creationId xmlns:a16="http://schemas.microsoft.com/office/drawing/2014/main" id="{8CDC9121-CDCD-76EB-1A36-1A7DF10AD545}"/>
              </a:ext>
            </a:extLst>
          </p:cNvPr>
          <p:cNvSpPr txBox="1">
            <a:spLocks/>
          </p:cNvSpPr>
          <p:nvPr/>
        </p:nvSpPr>
        <p:spPr>
          <a:xfrm>
            <a:off x="1919866" y="469670"/>
            <a:ext cx="930060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bg1"/>
                </a:solidFill>
                <a:ea typeface="+mj-lt"/>
                <a:cs typeface="+mj-lt"/>
              </a:rPr>
              <a:t>Trava de Contrato 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94" name="Elipse 93">
            <a:extLst>
              <a:ext uri="{FF2B5EF4-FFF2-40B4-BE49-F238E27FC236}">
                <a16:creationId xmlns:a16="http://schemas.microsoft.com/office/drawing/2014/main" id="{00FCEB61-1C3A-FCA3-671A-471423D9AD3E}"/>
              </a:ext>
            </a:extLst>
          </p:cNvPr>
          <p:cNvSpPr/>
          <p:nvPr/>
        </p:nvSpPr>
        <p:spPr>
          <a:xfrm>
            <a:off x="862928" y="467990"/>
            <a:ext cx="773358" cy="7841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96" name="Imagem 95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CEA41C8A-36A1-9216-0A43-2069E8B74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72" y="597867"/>
            <a:ext cx="552683" cy="5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75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FEAAD168-010D-79C5-9603-DE72D23A84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820408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5" name="Retângulo 114">
            <a:extLst>
              <a:ext uri="{FF2B5EF4-FFF2-40B4-BE49-F238E27FC236}">
                <a16:creationId xmlns:a16="http://schemas.microsoft.com/office/drawing/2014/main" id="{62F05647-A6D5-8C72-5C1D-72BA856916FE}"/>
              </a:ext>
            </a:extLst>
          </p:cNvPr>
          <p:cNvSpPr/>
          <p:nvPr/>
        </p:nvSpPr>
        <p:spPr>
          <a:xfrm>
            <a:off x="-20320" y="10160"/>
            <a:ext cx="12212320" cy="1879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7" name="Título 1">
            <a:extLst>
              <a:ext uri="{FF2B5EF4-FFF2-40B4-BE49-F238E27FC236}">
                <a16:creationId xmlns:a16="http://schemas.microsoft.com/office/drawing/2014/main" id="{165ABE85-2442-C213-43CB-7DD5F342AD3C}"/>
              </a:ext>
            </a:extLst>
          </p:cNvPr>
          <p:cNvSpPr txBox="1">
            <a:spLocks/>
          </p:cNvSpPr>
          <p:nvPr/>
        </p:nvSpPr>
        <p:spPr>
          <a:xfrm>
            <a:off x="1919866" y="469670"/>
            <a:ext cx="930060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bg1"/>
                </a:solidFill>
                <a:ea typeface="+mj-lt"/>
                <a:cs typeface="+mj-lt"/>
              </a:rPr>
              <a:t>Liquidação de Contrato de Câmbio</a:t>
            </a:r>
            <a:endParaRPr lang="pt-BR" b="1" dirty="0">
              <a:solidFill>
                <a:schemeClr val="bg1"/>
              </a:solidFill>
              <a:ea typeface="+mj-lt"/>
              <a:cs typeface="+mj-lt"/>
            </a:endParaRPr>
          </a:p>
        </p:txBody>
      </p:sp>
      <p:sp>
        <p:nvSpPr>
          <p:cNvPr id="119" name="Elipse 118">
            <a:extLst>
              <a:ext uri="{FF2B5EF4-FFF2-40B4-BE49-F238E27FC236}">
                <a16:creationId xmlns:a16="http://schemas.microsoft.com/office/drawing/2014/main" id="{A525C6A1-4644-4D6F-1E37-82ECD836D980}"/>
              </a:ext>
            </a:extLst>
          </p:cNvPr>
          <p:cNvSpPr/>
          <p:nvPr/>
        </p:nvSpPr>
        <p:spPr>
          <a:xfrm>
            <a:off x="862928" y="467990"/>
            <a:ext cx="773358" cy="7841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121" name="Imagem 120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4F50890B-AED1-EC5E-6510-1059A81F57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172" y="597867"/>
            <a:ext cx="552683" cy="5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93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Espaço Reservado para Conteúdo 2">
            <a:extLst>
              <a:ext uri="{FF2B5EF4-FFF2-40B4-BE49-F238E27FC236}">
                <a16:creationId xmlns:a16="http://schemas.microsoft.com/office/drawing/2014/main" id="{9DD4497D-54A3-A422-A3C3-22FFCA2EC5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03079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8" name="Retângulo 257">
            <a:extLst>
              <a:ext uri="{FF2B5EF4-FFF2-40B4-BE49-F238E27FC236}">
                <a16:creationId xmlns:a16="http://schemas.microsoft.com/office/drawing/2014/main" id="{0FFA6505-D3BA-6A88-9353-8DD6676A6F95}"/>
              </a:ext>
            </a:extLst>
          </p:cNvPr>
          <p:cNvSpPr/>
          <p:nvPr/>
        </p:nvSpPr>
        <p:spPr>
          <a:xfrm>
            <a:off x="-20320" y="10160"/>
            <a:ext cx="12212320" cy="18796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0" name="Título 1">
            <a:extLst>
              <a:ext uri="{FF2B5EF4-FFF2-40B4-BE49-F238E27FC236}">
                <a16:creationId xmlns:a16="http://schemas.microsoft.com/office/drawing/2014/main" id="{32485E2F-55D7-3C2F-13A4-380D8B1311D4}"/>
              </a:ext>
            </a:extLst>
          </p:cNvPr>
          <p:cNvSpPr txBox="1">
            <a:spLocks/>
          </p:cNvSpPr>
          <p:nvPr/>
        </p:nvSpPr>
        <p:spPr>
          <a:xfrm>
            <a:off x="1919866" y="469670"/>
            <a:ext cx="930060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>
                <a:solidFill>
                  <a:schemeClr val="bg1"/>
                </a:solidFill>
                <a:ea typeface="+mj-lt"/>
                <a:cs typeface="+mj-lt"/>
              </a:rPr>
              <a:t>Stablecoins no câmbio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62" name="Elipse 261">
            <a:extLst>
              <a:ext uri="{FF2B5EF4-FFF2-40B4-BE49-F238E27FC236}">
                <a16:creationId xmlns:a16="http://schemas.microsoft.com/office/drawing/2014/main" id="{76C3DB2F-5DA5-4152-B5EA-9A7D69B7F8E9}"/>
              </a:ext>
            </a:extLst>
          </p:cNvPr>
          <p:cNvSpPr/>
          <p:nvPr/>
        </p:nvSpPr>
        <p:spPr>
          <a:xfrm>
            <a:off x="862928" y="467990"/>
            <a:ext cx="773358" cy="7841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264" name="Imagem 263" descr="Desenho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1F3DBC4A-1D43-FCDE-5582-F04C8521CE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172" y="597867"/>
            <a:ext cx="552683" cy="54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45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tângulo 75">
            <a:extLst>
              <a:ext uri="{FF2B5EF4-FFF2-40B4-BE49-F238E27FC236}">
                <a16:creationId xmlns:a16="http://schemas.microsoft.com/office/drawing/2014/main" id="{FA4AD2EC-E6E7-23AE-A577-1B455E6C6A5B}"/>
              </a:ext>
            </a:extLst>
          </p:cNvPr>
          <p:cNvSpPr/>
          <p:nvPr/>
        </p:nvSpPr>
        <p:spPr>
          <a:xfrm>
            <a:off x="5332018" y="-868"/>
            <a:ext cx="6858247" cy="6863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40786BB-237C-3C0B-BE9F-2F248D456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11" y="651904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4800" b="1" dirty="0">
                <a:solidFill>
                  <a:srgbClr val="FFFFFF"/>
                </a:solidFill>
              </a:rPr>
              <a:t>Encerramento</a:t>
            </a:r>
          </a:p>
        </p:txBody>
      </p:sp>
      <p:graphicFrame>
        <p:nvGraphicFramePr>
          <p:cNvPr id="33" name="Espaço Reservado para Conteúdo 2">
            <a:extLst>
              <a:ext uri="{FF2B5EF4-FFF2-40B4-BE49-F238E27FC236}">
                <a16:creationId xmlns:a16="http://schemas.microsoft.com/office/drawing/2014/main" id="{020C07BA-18D2-A82B-B5CB-F6BC78D830B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03158" y="649480"/>
          <a:ext cx="4862447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17400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A1554A-6236-1457-6B33-522E0A810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1">
            <a:extLst>
              <a:ext uri="{FF2B5EF4-FFF2-40B4-BE49-F238E27FC236}">
                <a16:creationId xmlns:a16="http://schemas.microsoft.com/office/drawing/2014/main" id="{11C6A1EF-5B6F-117F-B216-28E2C73AB1A1}"/>
              </a:ext>
            </a:extLst>
          </p:cNvPr>
          <p:cNvSpPr txBox="1"/>
          <p:nvPr/>
        </p:nvSpPr>
        <p:spPr>
          <a:xfrm>
            <a:off x="2509066" y="3530228"/>
            <a:ext cx="2739597" cy="12003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FFB950"/>
                </a:solidFill>
                <a:ea typeface="+mn-lt"/>
                <a:cs typeface="+mn-lt"/>
              </a:rPr>
              <a:t>Av. Paulista 1842 - 2º andar CJ 27</a:t>
            </a:r>
            <a:endParaRPr lang="pt-PT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pt-BR" sz="1400" dirty="0">
                <a:solidFill>
                  <a:srgbClr val="FFB950"/>
                </a:solidFill>
                <a:ea typeface="+mn-lt"/>
                <a:cs typeface="+mn-lt"/>
              </a:rPr>
              <a:t>Bela Vista - São Paulo - SP,</a:t>
            </a:r>
            <a:endParaRPr lang="pt-PT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pt-BR" sz="1400" dirty="0">
                <a:solidFill>
                  <a:srgbClr val="FFB950"/>
                </a:solidFill>
                <a:ea typeface="+mn-lt"/>
                <a:cs typeface="+mn-lt"/>
              </a:rPr>
              <a:t>01310-936</a:t>
            </a:r>
            <a:endParaRPr lang="pt-PT" dirty="0"/>
          </a:p>
          <a:p>
            <a:endParaRPr lang="pt-BR" sz="1200">
              <a:highlight>
                <a:srgbClr val="FFFFFF"/>
              </a:highlight>
            </a:endParaRPr>
          </a:p>
          <a:p>
            <a:endParaRPr lang="pt-BR"/>
          </a:p>
        </p:txBody>
      </p:sp>
      <p:sp>
        <p:nvSpPr>
          <p:cNvPr id="24" name="CaixaDeTexto 4">
            <a:extLst>
              <a:ext uri="{FF2B5EF4-FFF2-40B4-BE49-F238E27FC236}">
                <a16:creationId xmlns:a16="http://schemas.microsoft.com/office/drawing/2014/main" id="{72652F00-3AE2-94C4-7104-4639C6E86FD8}"/>
              </a:ext>
            </a:extLst>
          </p:cNvPr>
          <p:cNvSpPr txBox="1"/>
          <p:nvPr/>
        </p:nvSpPr>
        <p:spPr>
          <a:xfrm>
            <a:off x="2746810" y="4741838"/>
            <a:ext cx="2367878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FFB950"/>
                </a:solidFill>
              </a:rPr>
              <a:t>Escritório: </a:t>
            </a:r>
            <a:r>
              <a:rPr lang="pt-BR" sz="1400" b="1" dirty="0">
                <a:solidFill>
                  <a:srgbClr val="FFB950"/>
                </a:solidFill>
              </a:rPr>
              <a:t>(11) 3112-1960</a:t>
            </a:r>
            <a:endParaRPr lang="en-US" sz="1400" b="1" dirty="0">
              <a:solidFill>
                <a:srgbClr val="FFB950"/>
              </a:solidFill>
            </a:endParaRPr>
          </a:p>
          <a:p>
            <a:r>
              <a:rPr lang="pt-BR" sz="1400" dirty="0">
                <a:solidFill>
                  <a:srgbClr val="FFB950"/>
                </a:solidFill>
              </a:rPr>
              <a:t>WhatsApp: </a:t>
            </a:r>
            <a:r>
              <a:rPr lang="pt-BR" sz="1400" b="1" dirty="0">
                <a:solidFill>
                  <a:srgbClr val="FFB950"/>
                </a:solidFill>
              </a:rPr>
              <a:t>(11) 98281-5956</a:t>
            </a:r>
            <a:endParaRPr lang="en-US" sz="1400" b="1" dirty="0">
              <a:solidFill>
                <a:srgbClr val="FFB950"/>
              </a:solidFill>
            </a:endParaRPr>
          </a:p>
          <a:p>
            <a:endParaRPr lang="pt-BR" sz="1400">
              <a:solidFill>
                <a:srgbClr val="FFB950"/>
              </a:solidFill>
            </a:endParaRPr>
          </a:p>
          <a:p>
            <a:r>
              <a:rPr lang="pt-BR" sz="1400" dirty="0">
                <a:solidFill>
                  <a:srgbClr val="FFB9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equipe@r2ccambio.com.br</a:t>
            </a:r>
          </a:p>
        </p:txBody>
      </p:sp>
      <p:sp>
        <p:nvSpPr>
          <p:cNvPr id="25" name="CaixaDeTexto 7">
            <a:extLst>
              <a:ext uri="{FF2B5EF4-FFF2-40B4-BE49-F238E27FC236}">
                <a16:creationId xmlns:a16="http://schemas.microsoft.com/office/drawing/2014/main" id="{72022B7E-2DDC-FCD9-E2B6-3D3ECA1EB266}"/>
              </a:ext>
            </a:extLst>
          </p:cNvPr>
          <p:cNvSpPr txBox="1"/>
          <p:nvPr/>
        </p:nvSpPr>
        <p:spPr>
          <a:xfrm>
            <a:off x="5953347" y="3211448"/>
            <a:ext cx="4211442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000" b="1">
                <a:solidFill>
                  <a:srgbClr val="FFB950"/>
                </a:solidFill>
                <a:latin typeface="Rockwell"/>
                <a:ea typeface="HGGothicE"/>
                <a:cs typeface="DaunPenh"/>
              </a:rPr>
              <a:t>RAFAEL CERQUEIRA</a:t>
            </a:r>
          </a:p>
          <a:p>
            <a:pPr algn="ctr"/>
            <a:r>
              <a:rPr lang="pt-BR" sz="1600">
                <a:solidFill>
                  <a:srgbClr val="FFB950"/>
                </a:solidFill>
                <a:latin typeface="Aptos"/>
                <a:ea typeface="HGGothicE"/>
                <a:cs typeface="DaunPenh"/>
              </a:rPr>
              <a:t>CEO</a:t>
            </a:r>
          </a:p>
        </p:txBody>
      </p:sp>
      <p:pic>
        <p:nvPicPr>
          <p:cNvPr id="26" name="Imagem 25" descr="Uma imagem com pessoa, Cara humana, vestuário, parede&#10;&#10;Os conteúdos gerados por IA poderão estar incorretos.">
            <a:extLst>
              <a:ext uri="{FF2B5EF4-FFF2-40B4-BE49-F238E27FC236}">
                <a16:creationId xmlns:a16="http://schemas.microsoft.com/office/drawing/2014/main" id="{AA2C9D1A-D7DA-171E-404B-1BE9DCFA46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90" r="-324" b="39551"/>
          <a:stretch>
            <a:fillRect/>
          </a:stretch>
        </p:blipFill>
        <p:spPr>
          <a:xfrm>
            <a:off x="6740049" y="716280"/>
            <a:ext cx="2629959" cy="2327534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27" name="Conexão reta unidirecional 5">
            <a:extLst>
              <a:ext uri="{FF2B5EF4-FFF2-40B4-BE49-F238E27FC236}">
                <a16:creationId xmlns:a16="http://schemas.microsoft.com/office/drawing/2014/main" id="{B9BC8DB2-B7BE-884C-C3E3-9BACB68BBDC5}"/>
              </a:ext>
            </a:extLst>
          </p:cNvPr>
          <p:cNvCxnSpPr/>
          <p:nvPr/>
        </p:nvCxnSpPr>
        <p:spPr>
          <a:xfrm flipV="1">
            <a:off x="2590800" y="4471267"/>
            <a:ext cx="2670965" cy="19452"/>
          </a:xfrm>
          <a:prstGeom prst="straightConnector1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Imagem 27" descr="Uma imagem com texto, Cara humana, póster, Gráficos&#10;&#10;Os conteúdos gerados por IA poderão estar incorretos.">
            <a:extLst>
              <a:ext uri="{FF2B5EF4-FFF2-40B4-BE49-F238E27FC236}">
                <a16:creationId xmlns:a16="http://schemas.microsoft.com/office/drawing/2014/main" id="{2D50B14C-3E19-4E02-B873-4DBCF45B0F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3749" y="741680"/>
            <a:ext cx="2085402" cy="2479040"/>
          </a:xfrm>
          <a:prstGeom prst="rect">
            <a:avLst/>
          </a:prstGeom>
        </p:spPr>
      </p:pic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BEEE75F1-45C7-8A14-906C-EA87410E0B57}"/>
              </a:ext>
            </a:extLst>
          </p:cNvPr>
          <p:cNvSpPr/>
          <p:nvPr/>
        </p:nvSpPr>
        <p:spPr>
          <a:xfrm>
            <a:off x="7007860" y="3982720"/>
            <a:ext cx="2115820" cy="211836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/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D1EC6CA5-A011-DFD6-9F59-A4EBD658DE35}"/>
              </a:ext>
            </a:extLst>
          </p:cNvPr>
          <p:cNvSpPr/>
          <p:nvPr/>
        </p:nvSpPr>
        <p:spPr>
          <a:xfrm>
            <a:off x="6738619" y="716280"/>
            <a:ext cx="2631440" cy="2326640"/>
          </a:xfrm>
          <a:prstGeom prst="roundRect">
            <a:avLst/>
          </a:prstGeom>
          <a:noFill/>
          <a:ln w="57150">
            <a:solidFill>
              <a:srgbClr val="FFC7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/>
          </a:p>
        </p:txBody>
      </p:sp>
      <p:cxnSp>
        <p:nvCxnSpPr>
          <p:cNvPr id="31" name="Conexão reta unidirecional 9">
            <a:extLst>
              <a:ext uri="{FF2B5EF4-FFF2-40B4-BE49-F238E27FC236}">
                <a16:creationId xmlns:a16="http://schemas.microsoft.com/office/drawing/2014/main" id="{9C8DEF00-C097-D2CD-7F3E-9FA2CC5EA9A4}"/>
              </a:ext>
            </a:extLst>
          </p:cNvPr>
          <p:cNvCxnSpPr/>
          <p:nvPr/>
        </p:nvCxnSpPr>
        <p:spPr>
          <a:xfrm>
            <a:off x="6014720" y="863600"/>
            <a:ext cx="10160" cy="5181600"/>
          </a:xfrm>
          <a:prstGeom prst="straightConnector1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Imagem 31" descr="Uma imagem com clipart, Gráficos, símbolo, criatividade&#10;&#10;Os conteúdos gerados por IA poderão estar incorretos.">
            <a:extLst>
              <a:ext uri="{FF2B5EF4-FFF2-40B4-BE49-F238E27FC236}">
                <a16:creationId xmlns:a16="http://schemas.microsoft.com/office/drawing/2014/main" id="{713A20C0-E3EB-1605-0DFF-E1CCFFE42F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9902" y="5017396"/>
            <a:ext cx="156118" cy="156118"/>
          </a:xfrm>
          <a:prstGeom prst="rect">
            <a:avLst/>
          </a:prstGeom>
        </p:spPr>
      </p:pic>
      <p:pic>
        <p:nvPicPr>
          <p:cNvPr id="34" name="Imagem 33" descr="Uma imagem com Gráficos, clipart, design&#10;&#10;Os conteúdos gerados por IA poderão estar incorretos.">
            <a:extLst>
              <a:ext uri="{FF2B5EF4-FFF2-40B4-BE49-F238E27FC236}">
                <a16:creationId xmlns:a16="http://schemas.microsoft.com/office/drawing/2014/main" id="{8F5FD262-7C06-BF0F-2F96-2BC0C3FA2D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0954" y="5478057"/>
            <a:ext cx="146825" cy="146825"/>
          </a:xfrm>
          <a:prstGeom prst="rect">
            <a:avLst/>
          </a:prstGeom>
        </p:spPr>
      </p:pic>
      <p:pic>
        <p:nvPicPr>
          <p:cNvPr id="35" name="Imagem 34" descr="Uma imagem com Gráficos, design&#10;&#10;Os conteúdos gerados por IA poderão estar incorretos.">
            <a:extLst>
              <a:ext uri="{FF2B5EF4-FFF2-40B4-BE49-F238E27FC236}">
                <a16:creationId xmlns:a16="http://schemas.microsoft.com/office/drawing/2014/main" id="{B9AB6C02-52C2-3870-D1E2-0C50C3687E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4986" y="4800907"/>
            <a:ext cx="156118" cy="156118"/>
          </a:xfrm>
          <a:prstGeom prst="rect">
            <a:avLst/>
          </a:prstGeom>
        </p:spPr>
      </p:pic>
      <p:pic>
        <p:nvPicPr>
          <p:cNvPr id="36" name="Imagem 35" descr="Uma imagem com padrão, quadrado, píxel, design&#10;&#10;Os conteúdos gerados por IA poderão estar incorretos.">
            <a:extLst>
              <a:ext uri="{FF2B5EF4-FFF2-40B4-BE49-F238E27FC236}">
                <a16:creationId xmlns:a16="http://schemas.microsoft.com/office/drawing/2014/main" id="{1677AFA4-85DD-3591-1817-BF2F4912E1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0260" y="4086860"/>
            <a:ext cx="1892300" cy="19304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674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453</Words>
  <Application>Microsoft Office PowerPoint</Application>
  <PresentationFormat>Widescreen</PresentationFormat>
  <Paragraphs>66</Paragraphs>
  <Slides>15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Câmbio, Política  e Mercado Financeiro</vt:lpstr>
      <vt:lpstr>Apresentação do PowerPoint</vt:lpstr>
      <vt:lpstr>Agenda</vt:lpstr>
      <vt:lpstr>Apresentação do PowerPoint</vt:lpstr>
      <vt:lpstr>Apresentação do PowerPoint</vt:lpstr>
      <vt:lpstr>Apresentação do PowerPoint</vt:lpstr>
      <vt:lpstr>Volatilidade Cambial</vt:lpstr>
      <vt:lpstr>Indicadores Econômicos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Encerramento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Office01 | R2Ccâmbio</dc:creator>
  <cp:lastModifiedBy>Rafael Cerqueira</cp:lastModifiedBy>
  <cp:revision>295</cp:revision>
  <dcterms:created xsi:type="dcterms:W3CDTF">2025-09-15T19:47:06Z</dcterms:created>
  <dcterms:modified xsi:type="dcterms:W3CDTF">2026-02-24T01:20:36Z</dcterms:modified>
</cp:coreProperties>
</file>